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0" r:id="rId2"/>
    <p:sldId id="256" r:id="rId3"/>
    <p:sldId id="269" r:id="rId4"/>
    <p:sldId id="268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ECD"/>
    <a:srgbClr val="0C2340"/>
    <a:srgbClr val="01284B"/>
    <a:srgbClr val="50AF55"/>
    <a:srgbClr val="000E2F"/>
    <a:srgbClr val="172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E4F10-E56C-4C5F-B1A8-94D9E7699251}" v="475" dt="2021-08-24T13:34:12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10" autoAdjust="0"/>
  </p:normalViewPr>
  <p:slideViewPr>
    <p:cSldViewPr snapToGrid="0">
      <p:cViewPr varScale="1">
        <p:scale>
          <a:sx n="120" d="100"/>
          <a:sy n="120" d="100"/>
        </p:scale>
        <p:origin x="77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Bride, Jessica" userId="c539158e-af7d-4fcf-ae6d-31d8aefd5338" providerId="ADAL" clId="{8B21917C-8A15-440C-A43B-56045C80A7E4}"/>
    <pc:docChg chg="undo custSel addSld delSld modSld sldOrd">
      <pc:chgData name="McBride, Jessica" userId="c539158e-af7d-4fcf-ae6d-31d8aefd5338" providerId="ADAL" clId="{8B21917C-8A15-440C-A43B-56045C80A7E4}" dt="2021-06-17T13:51:37.863" v="158"/>
      <pc:docMkLst>
        <pc:docMk/>
      </pc:docMkLst>
      <pc:sldChg chg="modSp mod modNotesTx">
        <pc:chgData name="McBride, Jessica" userId="c539158e-af7d-4fcf-ae6d-31d8aefd5338" providerId="ADAL" clId="{8B21917C-8A15-440C-A43B-56045C80A7E4}" dt="2021-06-17T13:44:43.473" v="13" actId="20577"/>
        <pc:sldMkLst>
          <pc:docMk/>
          <pc:sldMk cId="3799641781" sldId="256"/>
        </pc:sldMkLst>
        <pc:spChg chg="mod">
          <ac:chgData name="McBride, Jessica" userId="c539158e-af7d-4fcf-ae6d-31d8aefd5338" providerId="ADAL" clId="{8B21917C-8A15-440C-A43B-56045C80A7E4}" dt="2021-06-17T13:44:27.201" v="4" actId="20577"/>
          <ac:spMkLst>
            <pc:docMk/>
            <pc:sldMk cId="3799641781" sldId="256"/>
            <ac:spMk id="17" creationId="{72747F3C-1D4D-46F0-8586-05FCD0340CBB}"/>
          </ac:spMkLst>
        </pc:spChg>
        <pc:spChg chg="mod">
          <ac:chgData name="McBride, Jessica" userId="c539158e-af7d-4fcf-ae6d-31d8aefd5338" providerId="ADAL" clId="{8B21917C-8A15-440C-A43B-56045C80A7E4}" dt="2021-06-17T13:44:34.773" v="12" actId="20577"/>
          <ac:spMkLst>
            <pc:docMk/>
            <pc:sldMk cId="3799641781" sldId="256"/>
            <ac:spMk id="18" creationId="{4E5D7D5D-9CBB-4BEA-8A81-CBA97DF3AE7B}"/>
          </ac:spMkLst>
        </pc:spChg>
      </pc:sldChg>
      <pc:sldChg chg="addSp delSp modSp mod ord modNotesTx">
        <pc:chgData name="McBride, Jessica" userId="c539158e-af7d-4fcf-ae6d-31d8aefd5338" providerId="ADAL" clId="{8B21917C-8A15-440C-A43B-56045C80A7E4}" dt="2021-06-17T13:51:12.542" v="156"/>
        <pc:sldMkLst>
          <pc:docMk/>
          <pc:sldMk cId="4124612878" sldId="262"/>
        </pc:sldMkLst>
        <pc:spChg chg="mod">
          <ac:chgData name="McBride, Jessica" userId="c539158e-af7d-4fcf-ae6d-31d8aefd5338" providerId="ADAL" clId="{8B21917C-8A15-440C-A43B-56045C80A7E4}" dt="2021-06-17T13:49:37.611" v="101" actId="20577"/>
          <ac:spMkLst>
            <pc:docMk/>
            <pc:sldMk cId="4124612878" sldId="262"/>
            <ac:spMk id="8" creationId="{8DC28BB8-1640-4EB1-9D1E-EEC608338DA8}"/>
          </ac:spMkLst>
        </pc:spChg>
        <pc:spChg chg="mod">
          <ac:chgData name="McBride, Jessica" userId="c539158e-af7d-4fcf-ae6d-31d8aefd5338" providerId="ADAL" clId="{8B21917C-8A15-440C-A43B-56045C80A7E4}" dt="2021-06-17T13:49:52.556" v="119" actId="20577"/>
          <ac:spMkLst>
            <pc:docMk/>
            <pc:sldMk cId="4124612878" sldId="262"/>
            <ac:spMk id="18" creationId="{9D84E0E4-C475-4258-ABFF-999221922157}"/>
          </ac:spMkLst>
        </pc:spChg>
        <pc:spChg chg="mod">
          <ac:chgData name="McBride, Jessica" userId="c539158e-af7d-4fcf-ae6d-31d8aefd5338" providerId="ADAL" clId="{8B21917C-8A15-440C-A43B-56045C80A7E4}" dt="2021-06-17T13:49:56.724" v="125" actId="20577"/>
          <ac:spMkLst>
            <pc:docMk/>
            <pc:sldMk cId="4124612878" sldId="262"/>
            <ac:spMk id="24" creationId="{A35D7207-83A7-4820-AEB1-B6091BAB495D}"/>
          </ac:spMkLst>
        </pc:spChg>
        <pc:spChg chg="mod">
          <ac:chgData name="McBride, Jessica" userId="c539158e-af7d-4fcf-ae6d-31d8aefd5338" providerId="ADAL" clId="{8B21917C-8A15-440C-A43B-56045C80A7E4}" dt="2021-06-17T13:51:12.542" v="156"/>
          <ac:spMkLst>
            <pc:docMk/>
            <pc:sldMk cId="4124612878" sldId="262"/>
            <ac:spMk id="37" creationId="{E6696807-5626-409F-AAA2-98C32E70139A}"/>
          </ac:spMkLst>
        </pc:spChg>
        <pc:spChg chg="mod">
          <ac:chgData name="McBride, Jessica" userId="c539158e-af7d-4fcf-ae6d-31d8aefd5338" providerId="ADAL" clId="{8B21917C-8A15-440C-A43B-56045C80A7E4}" dt="2021-06-17T13:49:41.269" v="105" actId="20577"/>
          <ac:spMkLst>
            <pc:docMk/>
            <pc:sldMk cId="4124612878" sldId="262"/>
            <ac:spMk id="39" creationId="{EA0FCAE6-2DA8-456D-8583-189FAA5951C2}"/>
          </ac:spMkLst>
        </pc:spChg>
        <pc:spChg chg="del mod">
          <ac:chgData name="McBride, Jessica" userId="c539158e-af7d-4fcf-ae6d-31d8aefd5338" providerId="ADAL" clId="{8B21917C-8A15-440C-A43B-56045C80A7E4}" dt="2021-06-17T13:51:12.293" v="155" actId="478"/>
          <ac:spMkLst>
            <pc:docMk/>
            <pc:sldMk cId="4124612878" sldId="262"/>
            <ac:spMk id="40" creationId="{CEA7B83F-2744-40A7-944B-54B7294AB204}"/>
          </ac:spMkLst>
        </pc:spChg>
        <pc:spChg chg="mod">
          <ac:chgData name="McBride, Jessica" userId="c539158e-af7d-4fcf-ae6d-31d8aefd5338" providerId="ADAL" clId="{8B21917C-8A15-440C-A43B-56045C80A7E4}" dt="2021-06-17T13:50:00.522" v="131" actId="20577"/>
          <ac:spMkLst>
            <pc:docMk/>
            <pc:sldMk cId="4124612878" sldId="262"/>
            <ac:spMk id="41" creationId="{2BB80DD3-90AA-49DC-ABEB-0FA8672B7151}"/>
          </ac:spMkLst>
        </pc:spChg>
        <pc:spChg chg="mod">
          <ac:chgData name="McBride, Jessica" userId="c539158e-af7d-4fcf-ae6d-31d8aefd5338" providerId="ADAL" clId="{8B21917C-8A15-440C-A43B-56045C80A7E4}" dt="2021-06-17T13:50:05.908" v="137" actId="20577"/>
          <ac:spMkLst>
            <pc:docMk/>
            <pc:sldMk cId="4124612878" sldId="262"/>
            <ac:spMk id="46" creationId="{AEBE9786-32A3-45A3-9EA5-8C1B394FDC8B}"/>
          </ac:spMkLst>
        </pc:spChg>
        <pc:spChg chg="mod">
          <ac:chgData name="McBride, Jessica" userId="c539158e-af7d-4fcf-ae6d-31d8aefd5338" providerId="ADAL" clId="{8B21917C-8A15-440C-A43B-56045C80A7E4}" dt="2021-06-17T13:50:09.295" v="143" actId="20577"/>
          <ac:spMkLst>
            <pc:docMk/>
            <pc:sldMk cId="4124612878" sldId="262"/>
            <ac:spMk id="51" creationId="{7BA4F0DC-4BE3-49A5-97EE-5D79688EDE57}"/>
          </ac:spMkLst>
        </pc:spChg>
        <pc:grpChg chg="add mod">
          <ac:chgData name="McBride, Jessica" userId="c539158e-af7d-4fcf-ae6d-31d8aefd5338" providerId="ADAL" clId="{8B21917C-8A15-440C-A43B-56045C80A7E4}" dt="2021-06-17T13:51:12.542" v="156"/>
          <ac:grpSpMkLst>
            <pc:docMk/>
            <pc:sldMk cId="4124612878" sldId="262"/>
            <ac:grpSpMk id="31" creationId="{3BBC5643-229B-4846-A351-DF8C208FE7D9}"/>
          </ac:grpSpMkLst>
        </pc:grpChg>
        <pc:cxnChg chg="mod">
          <ac:chgData name="McBride, Jessica" userId="c539158e-af7d-4fcf-ae6d-31d8aefd5338" providerId="ADAL" clId="{8B21917C-8A15-440C-A43B-56045C80A7E4}" dt="2021-06-17T13:51:12.542" v="156"/>
          <ac:cxnSpMkLst>
            <pc:docMk/>
            <pc:sldMk cId="4124612878" sldId="262"/>
            <ac:cxnSpMk id="38" creationId="{B75AEFE0-741B-4180-9731-B4A165DA99CB}"/>
          </ac:cxnSpMkLst>
        </pc:cxnChg>
      </pc:sldChg>
      <pc:sldChg chg="del">
        <pc:chgData name="McBride, Jessica" userId="c539158e-af7d-4fcf-ae6d-31d8aefd5338" providerId="ADAL" clId="{8B21917C-8A15-440C-A43B-56045C80A7E4}" dt="2021-06-17T13:49:15.842" v="85" actId="2696"/>
        <pc:sldMkLst>
          <pc:docMk/>
          <pc:sldMk cId="267345621" sldId="263"/>
        </pc:sldMkLst>
      </pc:sldChg>
      <pc:sldChg chg="del">
        <pc:chgData name="McBride, Jessica" userId="c539158e-af7d-4fcf-ae6d-31d8aefd5338" providerId="ADAL" clId="{8B21917C-8A15-440C-A43B-56045C80A7E4}" dt="2021-06-17T13:49:15.842" v="85" actId="2696"/>
        <pc:sldMkLst>
          <pc:docMk/>
          <pc:sldMk cId="3171673261" sldId="264"/>
        </pc:sldMkLst>
      </pc:sldChg>
      <pc:sldChg chg="modSp del mod">
        <pc:chgData name="McBride, Jessica" userId="c539158e-af7d-4fcf-ae6d-31d8aefd5338" providerId="ADAL" clId="{8B21917C-8A15-440C-A43B-56045C80A7E4}" dt="2021-06-17T13:49:04.645" v="84" actId="2696"/>
        <pc:sldMkLst>
          <pc:docMk/>
          <pc:sldMk cId="4010837775" sldId="266"/>
        </pc:sldMkLst>
        <pc:spChg chg="mod">
          <ac:chgData name="McBride, Jessica" userId="c539158e-af7d-4fcf-ae6d-31d8aefd5338" providerId="ADAL" clId="{8B21917C-8A15-440C-A43B-56045C80A7E4}" dt="2021-06-17T13:48:56.258" v="83" actId="20577"/>
          <ac:spMkLst>
            <pc:docMk/>
            <pc:sldMk cId="4010837775" sldId="266"/>
            <ac:spMk id="40" creationId="{CEA7B83F-2744-40A7-944B-54B7294AB204}"/>
          </ac:spMkLst>
        </pc:spChg>
      </pc:sldChg>
      <pc:sldChg chg="del">
        <pc:chgData name="McBride, Jessica" userId="c539158e-af7d-4fcf-ae6d-31d8aefd5338" providerId="ADAL" clId="{8B21917C-8A15-440C-A43B-56045C80A7E4}" dt="2021-06-17T13:49:15.842" v="85" actId="2696"/>
        <pc:sldMkLst>
          <pc:docMk/>
          <pc:sldMk cId="3961090122" sldId="267"/>
        </pc:sldMkLst>
      </pc:sldChg>
      <pc:sldChg chg="addSp delSp modSp mod ord delAnim modNotesTx">
        <pc:chgData name="McBride, Jessica" userId="c539158e-af7d-4fcf-ae6d-31d8aefd5338" providerId="ADAL" clId="{8B21917C-8A15-440C-A43B-56045C80A7E4}" dt="2021-06-17T13:51:06.025" v="154"/>
        <pc:sldMkLst>
          <pc:docMk/>
          <pc:sldMk cId="2071187306" sldId="268"/>
        </pc:sldMkLst>
        <pc:spChg chg="mod">
          <ac:chgData name="McBride, Jessica" userId="c539158e-af7d-4fcf-ae6d-31d8aefd5338" providerId="ADAL" clId="{8B21917C-8A15-440C-A43B-56045C80A7E4}" dt="2021-06-17T13:51:02.176" v="151"/>
          <ac:spMkLst>
            <pc:docMk/>
            <pc:sldMk cId="2071187306" sldId="268"/>
            <ac:spMk id="8" creationId="{0D3E55EE-BB77-4D1A-AB35-8E5446DB1C2F}"/>
          </ac:spMkLst>
        </pc:spChg>
        <pc:spChg chg="mod">
          <ac:chgData name="McBride, Jessica" userId="c539158e-af7d-4fcf-ae6d-31d8aefd5338" providerId="ADAL" clId="{8B21917C-8A15-440C-A43B-56045C80A7E4}" dt="2021-06-17T13:46:00.571" v="47" actId="20577"/>
          <ac:spMkLst>
            <pc:docMk/>
            <pc:sldMk cId="2071187306" sldId="268"/>
            <ac:spMk id="11" creationId="{6CD1DEA7-03E9-49BB-B59F-33A8B0435C1B}"/>
          </ac:spMkLst>
        </pc:spChg>
        <pc:spChg chg="mod">
          <ac:chgData name="McBride, Jessica" userId="c539158e-af7d-4fcf-ae6d-31d8aefd5338" providerId="ADAL" clId="{8B21917C-8A15-440C-A43B-56045C80A7E4}" dt="2021-06-17T13:51:06.025" v="154"/>
          <ac:spMkLst>
            <pc:docMk/>
            <pc:sldMk cId="2071187306" sldId="268"/>
            <ac:spMk id="12" creationId="{CA78592D-4474-4F11-9530-DB877BC24358}"/>
          </ac:spMkLst>
        </pc:spChg>
        <pc:spChg chg="del">
          <ac:chgData name="McBride, Jessica" userId="c539158e-af7d-4fcf-ae6d-31d8aefd5338" providerId="ADAL" clId="{8B21917C-8A15-440C-A43B-56045C80A7E4}" dt="2021-06-17T13:46:05.933" v="48" actId="478"/>
          <ac:spMkLst>
            <pc:docMk/>
            <pc:sldMk cId="2071187306" sldId="268"/>
            <ac:spMk id="37" creationId="{F49C1751-DAAB-4DC7-9AC5-19B18E3A7197}"/>
          </ac:spMkLst>
        </pc:spChg>
        <pc:spChg chg="del mod">
          <ac:chgData name="McBride, Jessica" userId="c539158e-af7d-4fcf-ae6d-31d8aefd5338" providerId="ADAL" clId="{8B21917C-8A15-440C-A43B-56045C80A7E4}" dt="2021-06-17T13:51:05.715" v="153" actId="478"/>
          <ac:spMkLst>
            <pc:docMk/>
            <pc:sldMk cId="2071187306" sldId="268"/>
            <ac:spMk id="40" creationId="{CEA7B83F-2744-40A7-944B-54B7294AB204}"/>
          </ac:spMkLst>
        </pc:spChg>
        <pc:grpChg chg="add del mod">
          <ac:chgData name="McBride, Jessica" userId="c539158e-af7d-4fcf-ae6d-31d8aefd5338" providerId="ADAL" clId="{8B21917C-8A15-440C-A43B-56045C80A7E4}" dt="2021-06-17T13:51:04.354" v="152"/>
          <ac:grpSpMkLst>
            <pc:docMk/>
            <pc:sldMk cId="2071187306" sldId="268"/>
            <ac:grpSpMk id="7" creationId="{BECB0A8D-9560-4F41-90DA-978B6FFEE52D}"/>
          </ac:grpSpMkLst>
        </pc:grpChg>
        <pc:grpChg chg="add mod">
          <ac:chgData name="McBride, Jessica" userId="c539158e-af7d-4fcf-ae6d-31d8aefd5338" providerId="ADAL" clId="{8B21917C-8A15-440C-A43B-56045C80A7E4}" dt="2021-06-17T13:51:06.025" v="154"/>
          <ac:grpSpMkLst>
            <pc:docMk/>
            <pc:sldMk cId="2071187306" sldId="268"/>
            <ac:grpSpMk id="10" creationId="{B09FD9D6-8AFE-4871-AD33-71C4D076C585}"/>
          </ac:grpSpMkLst>
        </pc:grpChg>
        <pc:picChg chg="mod modCrop">
          <ac:chgData name="McBride, Jessica" userId="c539158e-af7d-4fcf-ae6d-31d8aefd5338" providerId="ADAL" clId="{8B21917C-8A15-440C-A43B-56045C80A7E4}" dt="2021-06-17T13:48:28.596" v="77" actId="1076"/>
          <ac:picMkLst>
            <pc:docMk/>
            <pc:sldMk cId="2071187306" sldId="268"/>
            <ac:picMk id="6" creationId="{7C3D8F73-ED5E-4784-BE88-EFBB0C1EA5B3}"/>
          </ac:picMkLst>
        </pc:picChg>
        <pc:cxnChg chg="mod">
          <ac:chgData name="McBride, Jessica" userId="c539158e-af7d-4fcf-ae6d-31d8aefd5338" providerId="ADAL" clId="{8B21917C-8A15-440C-A43B-56045C80A7E4}" dt="2021-06-17T13:51:02.176" v="151"/>
          <ac:cxnSpMkLst>
            <pc:docMk/>
            <pc:sldMk cId="2071187306" sldId="268"/>
            <ac:cxnSpMk id="9" creationId="{DADF46B0-2FD9-436B-8435-98F8B686B702}"/>
          </ac:cxnSpMkLst>
        </pc:cxnChg>
        <pc:cxnChg chg="mod">
          <ac:chgData name="McBride, Jessica" userId="c539158e-af7d-4fcf-ae6d-31d8aefd5338" providerId="ADAL" clId="{8B21917C-8A15-440C-A43B-56045C80A7E4}" dt="2021-06-17T13:51:06.025" v="154"/>
          <ac:cxnSpMkLst>
            <pc:docMk/>
            <pc:sldMk cId="2071187306" sldId="268"/>
            <ac:cxnSpMk id="13" creationId="{AF32E65E-BA4B-4F4C-87AA-B5EEE015BE14}"/>
          </ac:cxnSpMkLst>
        </pc:cxnChg>
      </pc:sldChg>
      <pc:sldChg chg="del">
        <pc:chgData name="McBride, Jessica" userId="c539158e-af7d-4fcf-ae6d-31d8aefd5338" providerId="ADAL" clId="{8B21917C-8A15-440C-A43B-56045C80A7E4}" dt="2021-06-17T13:49:15.842" v="85" actId="2696"/>
        <pc:sldMkLst>
          <pc:docMk/>
          <pc:sldMk cId="933079530" sldId="269"/>
        </pc:sldMkLst>
      </pc:sldChg>
      <pc:sldChg chg="addSp delSp modSp add mod ord">
        <pc:chgData name="McBride, Jessica" userId="c539158e-af7d-4fcf-ae6d-31d8aefd5338" providerId="ADAL" clId="{8B21917C-8A15-440C-A43B-56045C80A7E4}" dt="2021-06-17T13:51:37.863" v="158"/>
        <pc:sldMkLst>
          <pc:docMk/>
          <pc:sldMk cId="2769322295" sldId="269"/>
        </pc:sldMkLst>
        <pc:spChg chg="add mod">
          <ac:chgData name="McBride, Jessica" userId="c539158e-af7d-4fcf-ae6d-31d8aefd5338" providerId="ADAL" clId="{8B21917C-8A15-440C-A43B-56045C80A7E4}" dt="2021-06-17T13:51:37.863" v="158"/>
          <ac:spMkLst>
            <pc:docMk/>
            <pc:sldMk cId="2769322295" sldId="269"/>
            <ac:spMk id="8" creationId="{4DFE1760-98D8-40FF-8883-7EDD257876B2}"/>
          </ac:spMkLst>
        </pc:spChg>
        <pc:spChg chg="mod">
          <ac:chgData name="McBride, Jessica" userId="c539158e-af7d-4fcf-ae6d-31d8aefd5338" providerId="ADAL" clId="{8B21917C-8A15-440C-A43B-56045C80A7E4}" dt="2021-06-17T13:50:54.054" v="150" actId="164"/>
          <ac:spMkLst>
            <pc:docMk/>
            <pc:sldMk cId="2769322295" sldId="269"/>
            <ac:spMk id="40" creationId="{CEA7B83F-2744-40A7-944B-54B7294AB204}"/>
          </ac:spMkLst>
        </pc:spChg>
        <pc:grpChg chg="add mod">
          <ac:chgData name="McBride, Jessica" userId="c539158e-af7d-4fcf-ae6d-31d8aefd5338" providerId="ADAL" clId="{8B21917C-8A15-440C-A43B-56045C80A7E4}" dt="2021-06-17T13:50:54.054" v="150" actId="164"/>
          <ac:grpSpMkLst>
            <pc:docMk/>
            <pc:sldMk cId="2769322295" sldId="269"/>
            <ac:grpSpMk id="3" creationId="{E8FE1F69-3712-46D1-A78B-78FC18D31256}"/>
          </ac:grpSpMkLst>
        </pc:grpChg>
        <pc:picChg chg="del">
          <ac:chgData name="McBride, Jessica" userId="c539158e-af7d-4fcf-ae6d-31d8aefd5338" providerId="ADAL" clId="{8B21917C-8A15-440C-A43B-56045C80A7E4}" dt="2021-06-17T13:51:20.694" v="157" actId="478"/>
          <ac:picMkLst>
            <pc:docMk/>
            <pc:sldMk cId="2769322295" sldId="269"/>
            <ac:picMk id="6" creationId="{7C3D8F73-ED5E-4784-BE88-EFBB0C1EA5B3}"/>
          </ac:picMkLst>
        </pc:picChg>
        <pc:cxnChg chg="add mod">
          <ac:chgData name="McBride, Jessica" userId="c539158e-af7d-4fcf-ae6d-31d8aefd5338" providerId="ADAL" clId="{8B21917C-8A15-440C-A43B-56045C80A7E4}" dt="2021-06-17T13:50:54.054" v="150" actId="164"/>
          <ac:cxnSpMkLst>
            <pc:docMk/>
            <pc:sldMk cId="2769322295" sldId="269"/>
            <ac:cxnSpMk id="5" creationId="{73107AC0-4DF0-4CE1-9174-405BA407EC06}"/>
          </ac:cxnSpMkLst>
        </pc:cxnChg>
      </pc:sldChg>
      <pc:sldChg chg="del ord">
        <pc:chgData name="McBride, Jessica" userId="c539158e-af7d-4fcf-ae6d-31d8aefd5338" providerId="ADAL" clId="{8B21917C-8A15-440C-A43B-56045C80A7E4}" dt="2021-06-17T13:48:50.558" v="78" actId="2696"/>
        <pc:sldMkLst>
          <pc:docMk/>
          <pc:sldMk cId="694879440" sldId="270"/>
        </pc:sldMkLst>
      </pc:sldChg>
    </pc:docChg>
  </pc:docChgLst>
  <pc:docChgLst>
    <pc:chgData name="McBride, Jessica" userId="c539158e-af7d-4fcf-ae6d-31d8aefd5338" providerId="ADAL" clId="{59BAECC2-64E5-4EFC-B49E-D32FF87169CF}"/>
    <pc:docChg chg="undo custSel addSld delSld modSld sldOrd modMainMaster">
      <pc:chgData name="McBride, Jessica" userId="c539158e-af7d-4fcf-ae6d-31d8aefd5338" providerId="ADAL" clId="{59BAECC2-64E5-4EFC-B49E-D32FF87169CF}" dt="2021-05-19T12:27:59.423" v="25037" actId="20577"/>
      <pc:docMkLst>
        <pc:docMk/>
      </pc:docMkLst>
      <pc:sldChg chg="modSp mod modTransition setBg modNotesTx">
        <pc:chgData name="McBride, Jessica" userId="c539158e-af7d-4fcf-ae6d-31d8aefd5338" providerId="ADAL" clId="{59BAECC2-64E5-4EFC-B49E-D32FF87169CF}" dt="2021-05-19T08:09:39.170" v="24020" actId="20577"/>
        <pc:sldMkLst>
          <pc:docMk/>
          <pc:sldMk cId="3799641781" sldId="256"/>
        </pc:sldMkLst>
        <pc:spChg chg="mod">
          <ac:chgData name="McBride, Jessica" userId="c539158e-af7d-4fcf-ae6d-31d8aefd5338" providerId="ADAL" clId="{59BAECC2-64E5-4EFC-B49E-D32FF87169CF}" dt="2021-05-12T18:28:23.288" v="7069" actId="20577"/>
          <ac:spMkLst>
            <pc:docMk/>
            <pc:sldMk cId="3799641781" sldId="256"/>
            <ac:spMk id="17" creationId="{72747F3C-1D4D-46F0-8586-05FCD0340CBB}"/>
          </ac:spMkLst>
        </pc:spChg>
      </pc:sldChg>
      <pc:sldChg chg="del">
        <pc:chgData name="McBride, Jessica" userId="c539158e-af7d-4fcf-ae6d-31d8aefd5338" providerId="ADAL" clId="{59BAECC2-64E5-4EFC-B49E-D32FF87169CF}" dt="2021-05-06T13:59:13.973" v="0" actId="2696"/>
        <pc:sldMkLst>
          <pc:docMk/>
          <pc:sldMk cId="1375682301" sldId="257"/>
        </pc:sldMkLst>
      </pc:sldChg>
      <pc:sldChg chg="addSp delSp modSp new del mod">
        <pc:chgData name="McBride, Jessica" userId="c539158e-af7d-4fcf-ae6d-31d8aefd5338" providerId="ADAL" clId="{59BAECC2-64E5-4EFC-B49E-D32FF87169CF}" dt="2021-05-10T11:32:40.112" v="1763" actId="2696"/>
        <pc:sldMkLst>
          <pc:docMk/>
          <pc:sldMk cId="2546086078" sldId="257"/>
        </pc:sldMkLst>
        <pc:spChg chg="mod">
          <ac:chgData name="McBride, Jessica" userId="c539158e-af7d-4fcf-ae6d-31d8aefd5338" providerId="ADAL" clId="{59BAECC2-64E5-4EFC-B49E-D32FF87169CF}" dt="2021-05-06T17:44:29.389" v="847" actId="1076"/>
          <ac:spMkLst>
            <pc:docMk/>
            <pc:sldMk cId="2546086078" sldId="257"/>
            <ac:spMk id="2" creationId="{3C4EA649-6837-4109-BA02-296C4A97950B}"/>
          </ac:spMkLst>
        </pc:spChg>
        <pc:spChg chg="mod">
          <ac:chgData name="McBride, Jessica" userId="c539158e-af7d-4fcf-ae6d-31d8aefd5338" providerId="ADAL" clId="{59BAECC2-64E5-4EFC-B49E-D32FF87169CF}" dt="2021-05-06T14:03:18.492" v="39" actId="1076"/>
          <ac:spMkLst>
            <pc:docMk/>
            <pc:sldMk cId="2546086078" sldId="257"/>
            <ac:spMk id="3" creationId="{9DC5B8EB-C559-4388-B51A-361A94F97ECF}"/>
          </ac:spMkLst>
        </pc:spChg>
        <pc:cxnChg chg="add mod">
          <ac:chgData name="McBride, Jessica" userId="c539158e-af7d-4fcf-ae6d-31d8aefd5338" providerId="ADAL" clId="{59BAECC2-64E5-4EFC-B49E-D32FF87169CF}" dt="2021-05-06T17:37:21.172" v="714" actId="14100"/>
          <ac:cxnSpMkLst>
            <pc:docMk/>
            <pc:sldMk cId="2546086078" sldId="257"/>
            <ac:cxnSpMk id="5" creationId="{23CEA179-0C9B-4DF1-8014-26FDF256C917}"/>
          </ac:cxnSpMkLst>
        </pc:cxnChg>
        <pc:cxnChg chg="add del mod">
          <ac:chgData name="McBride, Jessica" userId="c539158e-af7d-4fcf-ae6d-31d8aefd5338" providerId="ADAL" clId="{59BAECC2-64E5-4EFC-B49E-D32FF87169CF}" dt="2021-05-06T17:37:20.807" v="713"/>
          <ac:cxnSpMkLst>
            <pc:docMk/>
            <pc:sldMk cId="2546086078" sldId="257"/>
            <ac:cxnSpMk id="6" creationId="{BB500FE9-2CBD-4401-9E60-84ACA926057F}"/>
          </ac:cxnSpMkLst>
        </pc:cxnChg>
        <pc:cxnChg chg="add del mod">
          <ac:chgData name="McBride, Jessica" userId="c539158e-af7d-4fcf-ae6d-31d8aefd5338" providerId="ADAL" clId="{59BAECC2-64E5-4EFC-B49E-D32FF87169CF}" dt="2021-05-06T17:37:20.527" v="712"/>
          <ac:cxnSpMkLst>
            <pc:docMk/>
            <pc:sldMk cId="2546086078" sldId="257"/>
            <ac:cxnSpMk id="7" creationId="{200C651C-CA0C-4326-AA4B-8151ED3B2C2A}"/>
          </ac:cxnSpMkLst>
        </pc:cxnChg>
      </pc:sldChg>
      <pc:sldChg chg="addSp delSp modSp add del mod modTransition modNotesTx">
        <pc:chgData name="McBride, Jessica" userId="c539158e-af7d-4fcf-ae6d-31d8aefd5338" providerId="ADAL" clId="{59BAECC2-64E5-4EFC-B49E-D32FF87169CF}" dt="2021-05-10T14:57:38.088" v="3326" actId="2696"/>
        <pc:sldMkLst>
          <pc:docMk/>
          <pc:sldMk cId="231949788" sldId="258"/>
        </pc:sldMkLst>
        <pc:spChg chg="del mod">
          <ac:chgData name="McBride, Jessica" userId="c539158e-af7d-4fcf-ae6d-31d8aefd5338" providerId="ADAL" clId="{59BAECC2-64E5-4EFC-B49E-D32FF87169CF}" dt="2021-05-06T18:05:55.442" v="1108" actId="478"/>
          <ac:spMkLst>
            <pc:docMk/>
            <pc:sldMk cId="231949788" sldId="258"/>
            <ac:spMk id="2" creationId="{3C4EA649-6837-4109-BA02-296C4A97950B}"/>
          </ac:spMkLst>
        </pc:spChg>
        <pc:spChg chg="add mod">
          <ac:chgData name="McBride, Jessica" userId="c539158e-af7d-4fcf-ae6d-31d8aefd5338" providerId="ADAL" clId="{59BAECC2-64E5-4EFC-B49E-D32FF87169CF}" dt="2021-05-10T11:38:58.721" v="1804" actId="164"/>
          <ac:spMkLst>
            <pc:docMk/>
            <pc:sldMk cId="231949788" sldId="258"/>
            <ac:spMk id="3" creationId="{5F6AD2BD-A911-4263-82EB-38054D1D2ED5}"/>
          </ac:spMkLst>
        </pc:spChg>
        <pc:spChg chg="del mod">
          <ac:chgData name="McBride, Jessica" userId="c539158e-af7d-4fcf-ae6d-31d8aefd5338" providerId="ADAL" clId="{59BAECC2-64E5-4EFC-B49E-D32FF87169CF}" dt="2021-05-06T18:12:03.957" v="1228" actId="478"/>
          <ac:spMkLst>
            <pc:docMk/>
            <pc:sldMk cId="231949788" sldId="258"/>
            <ac:spMk id="3" creationId="{9DC5B8EB-C559-4388-B51A-361A94F97ECF}"/>
          </ac:spMkLst>
        </pc:spChg>
        <pc:spChg chg="add mod">
          <ac:chgData name="McBride, Jessica" userId="c539158e-af7d-4fcf-ae6d-31d8aefd5338" providerId="ADAL" clId="{59BAECC2-64E5-4EFC-B49E-D32FF87169CF}" dt="2021-05-10T11:47:08.097" v="1903" actId="20577"/>
          <ac:spMkLst>
            <pc:docMk/>
            <pc:sldMk cId="231949788" sldId="258"/>
            <ac:spMk id="4" creationId="{A0A0AE4A-37E2-4495-AACD-2962D7B76F55}"/>
          </ac:spMkLst>
        </pc:spChg>
        <pc:spChg chg="mod">
          <ac:chgData name="McBride, Jessica" userId="c539158e-af7d-4fcf-ae6d-31d8aefd5338" providerId="ADAL" clId="{59BAECC2-64E5-4EFC-B49E-D32FF87169CF}" dt="2021-05-06T17:45:35.274" v="880" actId="27803"/>
          <ac:spMkLst>
            <pc:docMk/>
            <pc:sldMk cId="231949788" sldId="258"/>
            <ac:spMk id="4" creationId="{E0874E55-7822-425D-A625-0AA6D3BCCF1A}"/>
          </ac:spMkLst>
        </pc:spChg>
        <pc:spChg chg="add del mod">
          <ac:chgData name="McBride, Jessica" userId="c539158e-af7d-4fcf-ae6d-31d8aefd5338" providerId="ADAL" clId="{59BAECC2-64E5-4EFC-B49E-D32FF87169CF}" dt="2021-05-10T11:47:59.239" v="1919" actId="478"/>
          <ac:spMkLst>
            <pc:docMk/>
            <pc:sldMk cId="231949788" sldId="258"/>
            <ac:spMk id="6" creationId="{7CAA986D-32F0-4D9C-9FD0-593FAC7A1055}"/>
          </ac:spMkLst>
        </pc:spChg>
        <pc:spChg chg="add del mod">
          <ac:chgData name="McBride, Jessica" userId="c539158e-af7d-4fcf-ae6d-31d8aefd5338" providerId="ADAL" clId="{59BAECC2-64E5-4EFC-B49E-D32FF87169CF}" dt="2021-05-10T11:47:59.239" v="1919" actId="478"/>
          <ac:spMkLst>
            <pc:docMk/>
            <pc:sldMk cId="231949788" sldId="258"/>
            <ac:spMk id="7" creationId="{2CF89A44-F960-49C4-9B28-1ACC110D1390}"/>
          </ac:spMkLst>
        </pc:spChg>
        <pc:spChg chg="add mod">
          <ac:chgData name="McBride, Jessica" userId="c539158e-af7d-4fcf-ae6d-31d8aefd5338" providerId="ADAL" clId="{59BAECC2-64E5-4EFC-B49E-D32FF87169CF}" dt="2021-05-06T15:02:04.663" v="536" actId="164"/>
          <ac:spMkLst>
            <pc:docMk/>
            <pc:sldMk cId="231949788" sldId="258"/>
            <ac:spMk id="7" creationId="{3445FC58-5D1C-4766-A94F-A9FB646DD24D}"/>
          </ac:spMkLst>
        </pc:spChg>
        <pc:spChg chg="mod">
          <ac:chgData name="McBride, Jessica" userId="c539158e-af7d-4fcf-ae6d-31d8aefd5338" providerId="ADAL" clId="{59BAECC2-64E5-4EFC-B49E-D32FF87169CF}" dt="2021-05-06T17:45:35.274" v="880" actId="27803"/>
          <ac:spMkLst>
            <pc:docMk/>
            <pc:sldMk cId="231949788" sldId="258"/>
            <ac:spMk id="7" creationId="{E0874E55-7822-425D-A625-0AA6D3BCCF1A}"/>
          </ac:spMkLst>
        </pc:spChg>
        <pc:spChg chg="add del mod">
          <ac:chgData name="McBride, Jessica" userId="c539158e-af7d-4fcf-ae6d-31d8aefd5338" providerId="ADAL" clId="{59BAECC2-64E5-4EFC-B49E-D32FF87169CF}" dt="2021-05-10T11:33:41.813" v="1780" actId="478"/>
          <ac:spMkLst>
            <pc:docMk/>
            <pc:sldMk cId="231949788" sldId="258"/>
            <ac:spMk id="8" creationId="{8DC28BB8-1640-4EB1-9D1E-EEC608338DA8}"/>
          </ac:spMkLst>
        </pc:spChg>
        <pc:spChg chg="add del mod">
          <ac:chgData name="McBride, Jessica" userId="c539158e-af7d-4fcf-ae6d-31d8aefd5338" providerId="ADAL" clId="{59BAECC2-64E5-4EFC-B49E-D32FF87169CF}" dt="2021-05-06T14:54:10.035" v="162"/>
          <ac:spMkLst>
            <pc:docMk/>
            <pc:sldMk cId="231949788" sldId="258"/>
            <ac:spMk id="9" creationId="{B3918013-3FE0-4254-8049-8CF51103DE58}"/>
          </ac:spMkLst>
        </pc:spChg>
        <pc:spChg chg="add del mod">
          <ac:chgData name="McBride, Jessica" userId="c539158e-af7d-4fcf-ae6d-31d8aefd5338" providerId="ADAL" clId="{59BAECC2-64E5-4EFC-B49E-D32FF87169CF}" dt="2021-05-06T18:06:02.903" v="1111" actId="478"/>
          <ac:spMkLst>
            <pc:docMk/>
            <pc:sldMk cId="231949788" sldId="258"/>
            <ac:spMk id="10" creationId="{1341437C-C2C0-45B5-9069-2351B3004D90}"/>
          </ac:spMkLst>
        </pc:spChg>
        <pc:spChg chg="add mod">
          <ac:chgData name="McBride, Jessica" userId="c539158e-af7d-4fcf-ae6d-31d8aefd5338" providerId="ADAL" clId="{59BAECC2-64E5-4EFC-B49E-D32FF87169CF}" dt="2021-05-06T15:02:04.663" v="536" actId="164"/>
          <ac:spMkLst>
            <pc:docMk/>
            <pc:sldMk cId="231949788" sldId="258"/>
            <ac:spMk id="10" creationId="{70FF3E55-A53C-42C1-8B11-64A6161EC0EA}"/>
          </ac:spMkLst>
        </pc:spChg>
        <pc:spChg chg="add del mod">
          <ac:chgData name="McBride, Jessica" userId="c539158e-af7d-4fcf-ae6d-31d8aefd5338" providerId="ADAL" clId="{59BAECC2-64E5-4EFC-B49E-D32FF87169CF}" dt="2021-05-10T11:33:33.585" v="1779" actId="478"/>
          <ac:spMkLst>
            <pc:docMk/>
            <pc:sldMk cId="231949788" sldId="258"/>
            <ac:spMk id="11" creationId="{5732CCC0-12E6-42F5-9E9B-AEF586CA32C8}"/>
          </ac:spMkLst>
        </pc:spChg>
        <pc:spChg chg="add del">
          <ac:chgData name="McBride, Jessica" userId="c539158e-af7d-4fcf-ae6d-31d8aefd5338" providerId="ADAL" clId="{59BAECC2-64E5-4EFC-B49E-D32FF87169CF}" dt="2021-05-06T18:07:05.034" v="1118" actId="11529"/>
          <ac:spMkLst>
            <pc:docMk/>
            <pc:sldMk cId="231949788" sldId="258"/>
            <ac:spMk id="12" creationId="{4C656684-6995-4EFA-AEAA-CFDE6858047D}"/>
          </ac:spMkLst>
        </pc:spChg>
        <pc:spChg chg="add del mod">
          <ac:chgData name="McBride, Jessica" userId="c539158e-af7d-4fcf-ae6d-31d8aefd5338" providerId="ADAL" clId="{59BAECC2-64E5-4EFC-B49E-D32FF87169CF}" dt="2021-05-06T18:07:26.249" v="1121" actId="478"/>
          <ac:spMkLst>
            <pc:docMk/>
            <pc:sldMk cId="231949788" sldId="258"/>
            <ac:spMk id="13" creationId="{F75C155B-52FA-41AC-B16F-0C4D8FF3328E}"/>
          </ac:spMkLst>
        </pc:spChg>
        <pc:spChg chg="add del mod">
          <ac:chgData name="McBride, Jessica" userId="c539158e-af7d-4fcf-ae6d-31d8aefd5338" providerId="ADAL" clId="{59BAECC2-64E5-4EFC-B49E-D32FF87169CF}" dt="2021-05-06T18:07:47.235" v="1124" actId="478"/>
          <ac:spMkLst>
            <pc:docMk/>
            <pc:sldMk cId="231949788" sldId="258"/>
            <ac:spMk id="14" creationId="{29747339-2C54-4C34-BDB3-A98A9264FC11}"/>
          </ac:spMkLst>
        </pc:spChg>
        <pc:spChg chg="add mod">
          <ac:chgData name="McBride, Jessica" userId="c539158e-af7d-4fcf-ae6d-31d8aefd5338" providerId="ADAL" clId="{59BAECC2-64E5-4EFC-B49E-D32FF87169CF}" dt="2021-05-06T18:10:39.143" v="1156" actId="164"/>
          <ac:spMkLst>
            <pc:docMk/>
            <pc:sldMk cId="231949788" sldId="258"/>
            <ac:spMk id="15" creationId="{A405D110-2289-46C0-BDF0-9507BAD70FBA}"/>
          </ac:spMkLst>
        </pc:spChg>
        <pc:spChg chg="add del mod">
          <ac:chgData name="McBride, Jessica" userId="c539158e-af7d-4fcf-ae6d-31d8aefd5338" providerId="ADAL" clId="{59BAECC2-64E5-4EFC-B49E-D32FF87169CF}" dt="2021-05-06T18:10:47.662" v="1159" actId="478"/>
          <ac:spMkLst>
            <pc:docMk/>
            <pc:sldMk cId="231949788" sldId="258"/>
            <ac:spMk id="16" creationId="{82AF0B23-E888-45BB-84CE-ABC2D1786BB3}"/>
          </ac:spMkLst>
        </pc:spChg>
        <pc:spChg chg="add del mod">
          <ac:chgData name="McBride, Jessica" userId="c539158e-af7d-4fcf-ae6d-31d8aefd5338" providerId="ADAL" clId="{59BAECC2-64E5-4EFC-B49E-D32FF87169CF}" dt="2021-05-06T18:10:48.237" v="1160" actId="478"/>
          <ac:spMkLst>
            <pc:docMk/>
            <pc:sldMk cId="231949788" sldId="258"/>
            <ac:spMk id="17" creationId="{BB98CC32-5603-4B80-B666-0724CD047D36}"/>
          </ac:spMkLst>
        </pc:spChg>
        <pc:spChg chg="add mod">
          <ac:chgData name="McBride, Jessica" userId="c539158e-af7d-4fcf-ae6d-31d8aefd5338" providerId="ADAL" clId="{59BAECC2-64E5-4EFC-B49E-D32FF87169CF}" dt="2021-05-06T18:10:39.143" v="1156" actId="164"/>
          <ac:spMkLst>
            <pc:docMk/>
            <pc:sldMk cId="231949788" sldId="258"/>
            <ac:spMk id="18" creationId="{9D84E0E4-C475-4258-ABFF-999221922157}"/>
          </ac:spMkLst>
        </pc:spChg>
        <pc:spChg chg="mod">
          <ac:chgData name="McBride, Jessica" userId="c539158e-af7d-4fcf-ae6d-31d8aefd5338" providerId="ADAL" clId="{59BAECC2-64E5-4EFC-B49E-D32FF87169CF}" dt="2021-05-06T18:10:58.538" v="1165" actId="1076"/>
          <ac:spMkLst>
            <pc:docMk/>
            <pc:sldMk cId="231949788" sldId="258"/>
            <ac:spMk id="21" creationId="{AD341115-A6A5-4A55-9B3E-1E6713A7A045}"/>
          </ac:spMkLst>
        </pc:spChg>
        <pc:spChg chg="mod">
          <ac:chgData name="McBride, Jessica" userId="c539158e-af7d-4fcf-ae6d-31d8aefd5338" providerId="ADAL" clId="{59BAECC2-64E5-4EFC-B49E-D32FF87169CF}" dt="2021-05-06T18:10:51.566" v="1161"/>
          <ac:spMkLst>
            <pc:docMk/>
            <pc:sldMk cId="231949788" sldId="258"/>
            <ac:spMk id="22" creationId="{4F29DCCC-0D4C-4948-80A2-43E72363C049}"/>
          </ac:spMkLst>
        </pc:spChg>
        <pc:spChg chg="mod">
          <ac:chgData name="McBride, Jessica" userId="c539158e-af7d-4fcf-ae6d-31d8aefd5338" providerId="ADAL" clId="{59BAECC2-64E5-4EFC-B49E-D32FF87169CF}" dt="2021-05-10T11:47:33.188" v="1918" actId="1076"/>
          <ac:spMkLst>
            <pc:docMk/>
            <pc:sldMk cId="231949788" sldId="258"/>
            <ac:spMk id="23" creationId="{5122183F-FC70-48C6-870D-F0332D6A0559}"/>
          </ac:spMkLst>
        </pc:spChg>
        <pc:spChg chg="add del mod">
          <ac:chgData name="McBride, Jessica" userId="c539158e-af7d-4fcf-ae6d-31d8aefd5338" providerId="ADAL" clId="{59BAECC2-64E5-4EFC-B49E-D32FF87169CF}" dt="2021-05-06T18:11:07.485" v="1169" actId="478"/>
          <ac:spMkLst>
            <pc:docMk/>
            <pc:sldMk cId="231949788" sldId="258"/>
            <ac:spMk id="23" creationId="{DF63BF83-2490-4E6E-9423-0A0173F6B138}"/>
          </ac:spMkLst>
        </pc:spChg>
        <pc:spChg chg="mod">
          <ac:chgData name="McBride, Jessica" userId="c539158e-af7d-4fcf-ae6d-31d8aefd5338" providerId="ADAL" clId="{59BAECC2-64E5-4EFC-B49E-D32FF87169CF}" dt="2021-05-10T11:47:11.913" v="1909" actId="20577"/>
          <ac:spMkLst>
            <pc:docMk/>
            <pc:sldMk cId="231949788" sldId="258"/>
            <ac:spMk id="24" creationId="{0BF931AB-C0D0-43A8-BF6A-B315F22A9E68}"/>
          </ac:spMkLst>
        </pc:spChg>
        <pc:spChg chg="add del mod">
          <ac:chgData name="McBride, Jessica" userId="c539158e-af7d-4fcf-ae6d-31d8aefd5338" providerId="ADAL" clId="{59BAECC2-64E5-4EFC-B49E-D32FF87169CF}" dt="2021-05-06T18:11:15.373" v="1171" actId="478"/>
          <ac:spMkLst>
            <pc:docMk/>
            <pc:sldMk cId="231949788" sldId="258"/>
            <ac:spMk id="24" creationId="{A8B3CB2D-C5A0-4BAA-9A71-257E058FB2FE}"/>
          </ac:spMkLst>
        </pc:spChg>
        <pc:spChg chg="mod">
          <ac:chgData name="McBride, Jessica" userId="c539158e-af7d-4fcf-ae6d-31d8aefd5338" providerId="ADAL" clId="{59BAECC2-64E5-4EFC-B49E-D32FF87169CF}" dt="2021-05-06T18:11:21.279" v="1172"/>
          <ac:spMkLst>
            <pc:docMk/>
            <pc:sldMk cId="231949788" sldId="258"/>
            <ac:spMk id="26" creationId="{D3467193-4AF3-410E-B4C5-A7B21F34F525}"/>
          </ac:spMkLst>
        </pc:spChg>
        <pc:spChg chg="mod">
          <ac:chgData name="McBride, Jessica" userId="c539158e-af7d-4fcf-ae6d-31d8aefd5338" providerId="ADAL" clId="{59BAECC2-64E5-4EFC-B49E-D32FF87169CF}" dt="2021-05-06T18:12:25.406" v="1235" actId="20577"/>
          <ac:spMkLst>
            <pc:docMk/>
            <pc:sldMk cId="231949788" sldId="258"/>
            <ac:spMk id="27" creationId="{443788AE-5266-4124-B659-E9F9B965DCF2}"/>
          </ac:spMkLst>
        </pc:spChg>
        <pc:spChg chg="mod">
          <ac:chgData name="McBride, Jessica" userId="c539158e-af7d-4fcf-ae6d-31d8aefd5338" providerId="ADAL" clId="{59BAECC2-64E5-4EFC-B49E-D32FF87169CF}" dt="2021-05-06T18:11:23.173" v="1173"/>
          <ac:spMkLst>
            <pc:docMk/>
            <pc:sldMk cId="231949788" sldId="258"/>
            <ac:spMk id="29" creationId="{C9C23AB2-C081-4ED7-B894-BA599B8D07B1}"/>
          </ac:spMkLst>
        </pc:spChg>
        <pc:spChg chg="mod">
          <ac:chgData name="McBride, Jessica" userId="c539158e-af7d-4fcf-ae6d-31d8aefd5338" providerId="ADAL" clId="{59BAECC2-64E5-4EFC-B49E-D32FF87169CF}" dt="2021-05-06T18:11:57.624" v="1227" actId="20577"/>
          <ac:spMkLst>
            <pc:docMk/>
            <pc:sldMk cId="231949788" sldId="258"/>
            <ac:spMk id="30" creationId="{732BCFA7-D3E8-4D3E-9CB5-4C3CC02A03DA}"/>
          </ac:spMkLst>
        </pc:spChg>
        <pc:spChg chg="add del mod">
          <ac:chgData name="McBride, Jessica" userId="c539158e-af7d-4fcf-ae6d-31d8aefd5338" providerId="ADAL" clId="{59BAECC2-64E5-4EFC-B49E-D32FF87169CF}" dt="2021-05-06T18:12:07.200" v="1229" actId="478"/>
          <ac:spMkLst>
            <pc:docMk/>
            <pc:sldMk cId="231949788" sldId="258"/>
            <ac:spMk id="32" creationId="{0C1749BB-74D6-4674-9AF5-499236E2580F}"/>
          </ac:spMkLst>
        </pc:spChg>
        <pc:spChg chg="mod">
          <ac:chgData name="McBride, Jessica" userId="c539158e-af7d-4fcf-ae6d-31d8aefd5338" providerId="ADAL" clId="{59BAECC2-64E5-4EFC-B49E-D32FF87169CF}" dt="2021-05-10T11:40:34.205" v="1828" actId="207"/>
          <ac:spMkLst>
            <pc:docMk/>
            <pc:sldMk cId="231949788" sldId="258"/>
            <ac:spMk id="32" creationId="{D1CD3687-DC41-4D72-B119-11C021982AE8}"/>
          </ac:spMkLst>
        </pc:spChg>
        <pc:spChg chg="add del mod">
          <ac:chgData name="McBride, Jessica" userId="c539158e-af7d-4fcf-ae6d-31d8aefd5338" providerId="ADAL" clId="{59BAECC2-64E5-4EFC-B49E-D32FF87169CF}" dt="2021-05-10T11:33:03.843" v="1773" actId="478"/>
          <ac:spMkLst>
            <pc:docMk/>
            <pc:sldMk cId="231949788" sldId="258"/>
            <ac:spMk id="33" creationId="{B9E3C8D9-856C-4EE4-9C13-55C93909614E}"/>
          </ac:spMkLst>
        </pc:spChg>
        <pc:spChg chg="mod">
          <ac:chgData name="McBride, Jessica" userId="c539158e-af7d-4fcf-ae6d-31d8aefd5338" providerId="ADAL" clId="{59BAECC2-64E5-4EFC-B49E-D32FF87169CF}" dt="2021-05-10T11:40:05.618" v="1827" actId="207"/>
          <ac:spMkLst>
            <pc:docMk/>
            <pc:sldMk cId="231949788" sldId="258"/>
            <ac:spMk id="34" creationId="{21326E5E-74CF-40C1-AB9F-3EB144D9B0C0}"/>
          </ac:spMkLst>
        </pc:spChg>
        <pc:spChg chg="mod">
          <ac:chgData name="McBride, Jessica" userId="c539158e-af7d-4fcf-ae6d-31d8aefd5338" providerId="ADAL" clId="{59BAECC2-64E5-4EFC-B49E-D32FF87169CF}" dt="2021-05-06T18:13:31.101" v="1243"/>
          <ac:spMkLst>
            <pc:docMk/>
            <pc:sldMk cId="231949788" sldId="258"/>
            <ac:spMk id="35" creationId="{2430A49F-A94E-4CD2-889B-233E4DB81810}"/>
          </ac:spMkLst>
        </pc:spChg>
        <pc:spChg chg="add del mod">
          <ac:chgData name="McBride, Jessica" userId="c539158e-af7d-4fcf-ae6d-31d8aefd5338" providerId="ADAL" clId="{59BAECC2-64E5-4EFC-B49E-D32FF87169CF}" dt="2021-05-10T11:47:59.239" v="1919" actId="478"/>
          <ac:spMkLst>
            <pc:docMk/>
            <pc:sldMk cId="231949788" sldId="258"/>
            <ac:spMk id="35" creationId="{68C3F6AC-5B1B-4BB4-8352-5F83BCA8B34D}"/>
          </ac:spMkLst>
        </pc:spChg>
        <pc:spChg chg="mod">
          <ac:chgData name="McBride, Jessica" userId="c539158e-af7d-4fcf-ae6d-31d8aefd5338" providerId="ADAL" clId="{59BAECC2-64E5-4EFC-B49E-D32FF87169CF}" dt="2021-05-06T18:13:31.101" v="1243"/>
          <ac:spMkLst>
            <pc:docMk/>
            <pc:sldMk cId="231949788" sldId="258"/>
            <ac:spMk id="36" creationId="{0AE9CFAC-7850-4719-A12E-7517C6301B37}"/>
          </ac:spMkLst>
        </pc:spChg>
        <pc:spChg chg="add del mod">
          <ac:chgData name="McBride, Jessica" userId="c539158e-af7d-4fcf-ae6d-31d8aefd5338" providerId="ADAL" clId="{59BAECC2-64E5-4EFC-B49E-D32FF87169CF}" dt="2021-05-10T11:33:05.146" v="1774" actId="478"/>
          <ac:spMkLst>
            <pc:docMk/>
            <pc:sldMk cId="231949788" sldId="258"/>
            <ac:spMk id="37" creationId="{DB55DE82-AC51-4738-BC42-3C5C83920286}"/>
          </ac:spMkLst>
        </pc:spChg>
        <pc:spChg chg="add del mod">
          <ac:chgData name="McBride, Jessica" userId="c539158e-af7d-4fcf-ae6d-31d8aefd5338" providerId="ADAL" clId="{59BAECC2-64E5-4EFC-B49E-D32FF87169CF}" dt="2021-05-10T11:33:09.370" v="1777" actId="478"/>
          <ac:spMkLst>
            <pc:docMk/>
            <pc:sldMk cId="231949788" sldId="258"/>
            <ac:spMk id="38" creationId="{D4CEE75A-20D9-4E32-9E7E-DC7E0755ADB7}"/>
          </ac:spMkLst>
        </pc:spChg>
        <pc:spChg chg="add del mod">
          <ac:chgData name="McBride, Jessica" userId="c539158e-af7d-4fcf-ae6d-31d8aefd5338" providerId="ADAL" clId="{59BAECC2-64E5-4EFC-B49E-D32FF87169CF}" dt="2021-05-10T11:33:32.945" v="1778" actId="478"/>
          <ac:spMkLst>
            <pc:docMk/>
            <pc:sldMk cId="231949788" sldId="258"/>
            <ac:spMk id="39" creationId="{EA0FCAE6-2DA8-456D-8583-189FAA5951C2}"/>
          </ac:spMkLst>
        </pc:spChg>
        <pc:spChg chg="add mod">
          <ac:chgData name="McBride, Jessica" userId="c539158e-af7d-4fcf-ae6d-31d8aefd5338" providerId="ADAL" clId="{59BAECC2-64E5-4EFC-B49E-D32FF87169CF}" dt="2021-05-10T11:32:44.150" v="1771" actId="20577"/>
          <ac:spMkLst>
            <pc:docMk/>
            <pc:sldMk cId="231949788" sldId="258"/>
            <ac:spMk id="40" creationId="{CEA7B83F-2744-40A7-944B-54B7294AB204}"/>
          </ac:spMkLst>
        </pc:spChg>
        <pc:grpChg chg="add del mod">
          <ac:chgData name="McBride, Jessica" userId="c539158e-af7d-4fcf-ae6d-31d8aefd5338" providerId="ADAL" clId="{59BAECC2-64E5-4EFC-B49E-D32FF87169CF}" dt="2021-05-10T11:47:59.239" v="1919" actId="478"/>
          <ac:grpSpMkLst>
            <pc:docMk/>
            <pc:sldMk cId="231949788" sldId="258"/>
            <ac:grpSpMk id="5" creationId="{67EBF182-43E9-4983-9FC3-A5144DE2A35A}"/>
          </ac:grpSpMkLst>
        </pc:grpChg>
        <pc:grpChg chg="add del mod">
          <ac:chgData name="McBride, Jessica" userId="c539158e-af7d-4fcf-ae6d-31d8aefd5338" providerId="ADAL" clId="{59BAECC2-64E5-4EFC-B49E-D32FF87169CF}" dt="2021-05-06T15:02:06.598" v="537" actId="21"/>
          <ac:grpSpMkLst>
            <pc:docMk/>
            <pc:sldMk cId="231949788" sldId="258"/>
            <ac:grpSpMk id="11" creationId="{085A5D38-7730-4991-A6BF-6239D568A5E5}"/>
          </ac:grpSpMkLst>
        </pc:grpChg>
        <pc:grpChg chg="add del mod">
          <ac:chgData name="McBride, Jessica" userId="c539158e-af7d-4fcf-ae6d-31d8aefd5338" providerId="ADAL" clId="{59BAECC2-64E5-4EFC-B49E-D32FF87169CF}" dt="2021-05-10T11:33:01.619" v="1772" actId="478"/>
          <ac:grpSpMkLst>
            <pc:docMk/>
            <pc:sldMk cId="231949788" sldId="258"/>
            <ac:grpSpMk id="19" creationId="{829D7BEC-B24B-4AB1-80F1-CE93DC220D12}"/>
          </ac:grpSpMkLst>
        </pc:grpChg>
        <pc:grpChg chg="add del mod">
          <ac:chgData name="McBride, Jessica" userId="c539158e-af7d-4fcf-ae6d-31d8aefd5338" providerId="ADAL" clId="{59BAECC2-64E5-4EFC-B49E-D32FF87169CF}" dt="2021-05-06T18:10:58.839" v="1166"/>
          <ac:grpSpMkLst>
            <pc:docMk/>
            <pc:sldMk cId="231949788" sldId="258"/>
            <ac:grpSpMk id="20" creationId="{E6908F5A-512E-428D-9AE7-16A8DA96EBB9}"/>
          </ac:grpSpMkLst>
        </pc:grpChg>
        <pc:grpChg chg="add del mod">
          <ac:chgData name="McBride, Jessica" userId="c539158e-af7d-4fcf-ae6d-31d8aefd5338" providerId="ADAL" clId="{59BAECC2-64E5-4EFC-B49E-D32FF87169CF}" dt="2021-05-10T11:47:59.239" v="1919" actId="478"/>
          <ac:grpSpMkLst>
            <pc:docMk/>
            <pc:sldMk cId="231949788" sldId="258"/>
            <ac:grpSpMk id="22" creationId="{7B668DDF-5A0A-481F-A8D1-8D2FF1B91009}"/>
          </ac:grpSpMkLst>
        </pc:grpChg>
        <pc:grpChg chg="add del mod">
          <ac:chgData name="McBride, Jessica" userId="c539158e-af7d-4fcf-ae6d-31d8aefd5338" providerId="ADAL" clId="{59BAECC2-64E5-4EFC-B49E-D32FF87169CF}" dt="2021-05-10T11:33:05.818" v="1775" actId="478"/>
          <ac:grpSpMkLst>
            <pc:docMk/>
            <pc:sldMk cId="231949788" sldId="258"/>
            <ac:grpSpMk id="25" creationId="{9FBC270C-21D9-4B19-BDBD-06EFB458E329}"/>
          </ac:grpSpMkLst>
        </pc:grpChg>
        <pc:grpChg chg="add del mod">
          <ac:chgData name="McBride, Jessica" userId="c539158e-af7d-4fcf-ae6d-31d8aefd5338" providerId="ADAL" clId="{59BAECC2-64E5-4EFC-B49E-D32FF87169CF}" dt="2021-05-10T11:33:07.674" v="1776" actId="478"/>
          <ac:grpSpMkLst>
            <pc:docMk/>
            <pc:sldMk cId="231949788" sldId="258"/>
            <ac:grpSpMk id="28" creationId="{2CE62843-0659-4C5C-A37B-9AF2110703E0}"/>
          </ac:grpSpMkLst>
        </pc:grpChg>
        <pc:grpChg chg="add del mod">
          <ac:chgData name="McBride, Jessica" userId="c539158e-af7d-4fcf-ae6d-31d8aefd5338" providerId="ADAL" clId="{59BAECC2-64E5-4EFC-B49E-D32FF87169CF}" dt="2021-05-10T11:41:13.645" v="1829" actId="478"/>
          <ac:grpSpMkLst>
            <pc:docMk/>
            <pc:sldMk cId="231949788" sldId="258"/>
            <ac:grpSpMk id="31" creationId="{1F04A456-D9C0-4F81-830F-6DB78763E9DC}"/>
          </ac:grpSpMkLst>
        </pc:grpChg>
        <pc:grpChg chg="add del mod">
          <ac:chgData name="McBride, Jessica" userId="c539158e-af7d-4fcf-ae6d-31d8aefd5338" providerId="ADAL" clId="{59BAECC2-64E5-4EFC-B49E-D32FF87169CF}" dt="2021-05-06T18:13:32.325" v="1244"/>
          <ac:grpSpMkLst>
            <pc:docMk/>
            <pc:sldMk cId="231949788" sldId="258"/>
            <ac:grpSpMk id="34" creationId="{0FE5C755-1CA7-4CB5-A337-4546F58B81B8}"/>
          </ac:grpSpMkLst>
        </pc:grpChg>
        <pc:graphicFrameChg chg="add del modGraphic">
          <ac:chgData name="McBride, Jessica" userId="c539158e-af7d-4fcf-ae6d-31d8aefd5338" providerId="ADAL" clId="{59BAECC2-64E5-4EFC-B49E-D32FF87169CF}" dt="2021-05-10T11:35:12.125" v="1782" actId="478"/>
          <ac:graphicFrameMkLst>
            <pc:docMk/>
            <pc:sldMk cId="231949788" sldId="258"/>
            <ac:graphicFrameMk id="2" creationId="{03C35FB8-8AD2-4269-AC93-65247B711BD3}"/>
          </ac:graphicFrameMkLst>
        </pc:graphicFrameChg>
        <pc:picChg chg="add del mod">
          <ac:chgData name="McBride, Jessica" userId="c539158e-af7d-4fcf-ae6d-31d8aefd5338" providerId="ADAL" clId="{59BAECC2-64E5-4EFC-B49E-D32FF87169CF}" dt="2021-05-06T18:05:56.803" v="1109" actId="478"/>
          <ac:picMkLst>
            <pc:docMk/>
            <pc:sldMk cId="231949788" sldId="258"/>
            <ac:picMk id="6" creationId="{E0874E55-7822-425D-A625-0AA6D3BCCF1A}"/>
          </ac:picMkLst>
        </pc:picChg>
        <pc:picChg chg="add mod modCrop">
          <ac:chgData name="McBride, Jessica" userId="c539158e-af7d-4fcf-ae6d-31d8aefd5338" providerId="ADAL" clId="{59BAECC2-64E5-4EFC-B49E-D32FF87169CF}" dt="2021-05-10T12:37:39.788" v="1926" actId="1076"/>
          <ac:picMkLst>
            <pc:docMk/>
            <pc:sldMk cId="231949788" sldId="258"/>
            <ac:picMk id="10" creationId="{64DAD50B-6184-47B4-AE07-3DB15846D458}"/>
          </ac:picMkLst>
        </pc:picChg>
        <pc:cxnChg chg="del">
          <ac:chgData name="McBride, Jessica" userId="c539158e-af7d-4fcf-ae6d-31d8aefd5338" providerId="ADAL" clId="{59BAECC2-64E5-4EFC-B49E-D32FF87169CF}" dt="2021-05-06T18:05:58.562" v="1110" actId="478"/>
          <ac:cxnSpMkLst>
            <pc:docMk/>
            <pc:sldMk cId="231949788" sldId="258"/>
            <ac:cxnSpMk id="5" creationId="{23CEA179-0C9B-4DF1-8014-26FDF256C917}"/>
          </ac:cxnSpMkLst>
        </pc:cxnChg>
      </pc:sldChg>
      <pc:sldChg chg="addSp delSp modSp add del mod modNotesTx">
        <pc:chgData name="McBride, Jessica" userId="c539158e-af7d-4fcf-ae6d-31d8aefd5338" providerId="ADAL" clId="{59BAECC2-64E5-4EFC-B49E-D32FF87169CF}" dt="2021-05-06T17:46:26.928" v="883" actId="2696"/>
        <pc:sldMkLst>
          <pc:docMk/>
          <pc:sldMk cId="339884821" sldId="259"/>
        </pc:sldMkLst>
        <pc:spChg chg="del">
          <ac:chgData name="McBride, Jessica" userId="c539158e-af7d-4fcf-ae6d-31d8aefd5338" providerId="ADAL" clId="{59BAECC2-64E5-4EFC-B49E-D32FF87169CF}" dt="2021-05-06T15:02:17.990" v="541" actId="478"/>
          <ac:spMkLst>
            <pc:docMk/>
            <pc:sldMk cId="339884821" sldId="259"/>
            <ac:spMk id="3" creationId="{9DC5B8EB-C559-4388-B51A-361A94F97ECF}"/>
          </ac:spMkLst>
        </pc:spChg>
        <pc:spChg chg="add del mod">
          <ac:chgData name="McBride, Jessica" userId="c539158e-af7d-4fcf-ae6d-31d8aefd5338" providerId="ADAL" clId="{59BAECC2-64E5-4EFC-B49E-D32FF87169CF}" dt="2021-05-06T15:02:19.776" v="542" actId="478"/>
          <ac:spMkLst>
            <pc:docMk/>
            <pc:sldMk cId="339884821" sldId="259"/>
            <ac:spMk id="7" creationId="{02572D6B-1B82-4713-985B-A88517BC9F79}"/>
          </ac:spMkLst>
        </pc:spChg>
        <pc:spChg chg="del mod">
          <ac:chgData name="McBride, Jessica" userId="c539158e-af7d-4fcf-ae6d-31d8aefd5338" providerId="ADAL" clId="{59BAECC2-64E5-4EFC-B49E-D32FF87169CF}" dt="2021-05-06T15:02:16.624" v="540" actId="478"/>
          <ac:spMkLst>
            <pc:docMk/>
            <pc:sldMk cId="339884821" sldId="259"/>
            <ac:spMk id="8" creationId="{8DC28BB8-1640-4EB1-9D1E-EEC608338DA8}"/>
          </ac:spMkLst>
        </pc:spChg>
        <pc:spChg chg="mod topLvl">
          <ac:chgData name="McBride, Jessica" userId="c539158e-af7d-4fcf-ae6d-31d8aefd5338" providerId="ADAL" clId="{59BAECC2-64E5-4EFC-B49E-D32FF87169CF}" dt="2021-05-06T15:03:29.161" v="558" actId="1076"/>
          <ac:spMkLst>
            <pc:docMk/>
            <pc:sldMk cId="339884821" sldId="259"/>
            <ac:spMk id="10" creationId="{68B03F53-D7AC-4BDE-B65D-69D826D881A6}"/>
          </ac:spMkLst>
        </pc:spChg>
        <pc:spChg chg="mod topLvl">
          <ac:chgData name="McBride, Jessica" userId="c539158e-af7d-4fcf-ae6d-31d8aefd5338" providerId="ADAL" clId="{59BAECC2-64E5-4EFC-B49E-D32FF87169CF}" dt="2021-05-06T17:43:09.527" v="834" actId="1076"/>
          <ac:spMkLst>
            <pc:docMk/>
            <pc:sldMk cId="339884821" sldId="259"/>
            <ac:spMk id="11" creationId="{514F8BE4-D333-42EE-AB98-BA0EDBDBFE10}"/>
          </ac:spMkLst>
        </pc:spChg>
        <pc:spChg chg="add del">
          <ac:chgData name="McBride, Jessica" userId="c539158e-af7d-4fcf-ae6d-31d8aefd5338" providerId="ADAL" clId="{59BAECC2-64E5-4EFC-B49E-D32FF87169CF}" dt="2021-05-06T15:02:53.463" v="551" actId="22"/>
          <ac:spMkLst>
            <pc:docMk/>
            <pc:sldMk cId="339884821" sldId="259"/>
            <ac:spMk id="13" creationId="{8467BCE4-C077-4AC3-8A1A-0DAA316122EB}"/>
          </ac:spMkLst>
        </pc:spChg>
        <pc:spChg chg="add mod">
          <ac:chgData name="McBride, Jessica" userId="c539158e-af7d-4fcf-ae6d-31d8aefd5338" providerId="ADAL" clId="{59BAECC2-64E5-4EFC-B49E-D32FF87169CF}" dt="2021-05-06T15:03:31.484" v="559" actId="1076"/>
          <ac:spMkLst>
            <pc:docMk/>
            <pc:sldMk cId="339884821" sldId="259"/>
            <ac:spMk id="14" creationId="{B48996FE-9406-4D1E-A087-6E97BF3DD09E}"/>
          </ac:spMkLst>
        </pc:spChg>
        <pc:grpChg chg="add del mod">
          <ac:chgData name="McBride, Jessica" userId="c539158e-af7d-4fcf-ae6d-31d8aefd5338" providerId="ADAL" clId="{59BAECC2-64E5-4EFC-B49E-D32FF87169CF}" dt="2021-05-06T15:03:26.599" v="557" actId="165"/>
          <ac:grpSpMkLst>
            <pc:docMk/>
            <pc:sldMk cId="339884821" sldId="259"/>
            <ac:grpSpMk id="9" creationId="{458CEAFA-574C-4A36-AD8A-ED3A3DC8A67A}"/>
          </ac:grpSpMkLst>
        </pc:grpChg>
      </pc:sldChg>
      <pc:sldChg chg="addSp delSp modSp add del mod modNotesTx">
        <pc:chgData name="McBride, Jessica" userId="c539158e-af7d-4fcf-ae6d-31d8aefd5338" providerId="ADAL" clId="{59BAECC2-64E5-4EFC-B49E-D32FF87169CF}" dt="2021-05-10T13:01:11.089" v="1927" actId="2696"/>
        <pc:sldMkLst>
          <pc:docMk/>
          <pc:sldMk cId="2542199528" sldId="260"/>
        </pc:sldMkLst>
        <pc:spChg chg="mod">
          <ac:chgData name="McBride, Jessica" userId="c539158e-af7d-4fcf-ae6d-31d8aefd5338" providerId="ADAL" clId="{59BAECC2-64E5-4EFC-B49E-D32FF87169CF}" dt="2021-05-06T17:46:37.664" v="885" actId="1076"/>
          <ac:spMkLst>
            <pc:docMk/>
            <pc:sldMk cId="2542199528" sldId="260"/>
            <ac:spMk id="2" creationId="{3C4EA649-6837-4109-BA02-296C4A97950B}"/>
          </ac:spMkLst>
        </pc:spChg>
        <pc:spChg chg="add del mod">
          <ac:chgData name="McBride, Jessica" userId="c539158e-af7d-4fcf-ae6d-31d8aefd5338" providerId="ADAL" clId="{59BAECC2-64E5-4EFC-B49E-D32FF87169CF}" dt="2021-05-06T17:39:03.192" v="747" actId="478"/>
          <ac:spMkLst>
            <pc:docMk/>
            <pc:sldMk cId="2542199528" sldId="260"/>
            <ac:spMk id="8" creationId="{99377203-4E46-43F9-BAB4-0AF6506980AC}"/>
          </ac:spMkLst>
        </pc:spChg>
        <pc:spChg chg="add del mod">
          <ac:chgData name="McBride, Jessica" userId="c539158e-af7d-4fcf-ae6d-31d8aefd5338" providerId="ADAL" clId="{59BAECC2-64E5-4EFC-B49E-D32FF87169CF}" dt="2021-05-06T17:48:38.529" v="1026" actId="1076"/>
          <ac:spMkLst>
            <pc:docMk/>
            <pc:sldMk cId="2542199528" sldId="260"/>
            <ac:spMk id="10" creationId="{68B03F53-D7AC-4BDE-B65D-69D826D881A6}"/>
          </ac:spMkLst>
        </pc:spChg>
        <pc:spChg chg="mod">
          <ac:chgData name="McBride, Jessica" userId="c539158e-af7d-4fcf-ae6d-31d8aefd5338" providerId="ADAL" clId="{59BAECC2-64E5-4EFC-B49E-D32FF87169CF}" dt="2021-05-06T17:47:07.312" v="889" actId="1076"/>
          <ac:spMkLst>
            <pc:docMk/>
            <pc:sldMk cId="2542199528" sldId="260"/>
            <ac:spMk id="11" creationId="{514F8BE4-D333-42EE-AB98-BA0EDBDBFE10}"/>
          </ac:spMkLst>
        </pc:spChg>
        <pc:spChg chg="del">
          <ac:chgData name="McBride, Jessica" userId="c539158e-af7d-4fcf-ae6d-31d8aefd5338" providerId="ADAL" clId="{59BAECC2-64E5-4EFC-B49E-D32FF87169CF}" dt="2021-05-06T17:36:35.075" v="704" actId="478"/>
          <ac:spMkLst>
            <pc:docMk/>
            <pc:sldMk cId="2542199528" sldId="260"/>
            <ac:spMk id="14" creationId="{B48996FE-9406-4D1E-A087-6E97BF3DD09E}"/>
          </ac:spMkLst>
        </pc:spChg>
        <pc:graphicFrameChg chg="add del mod modGraphic">
          <ac:chgData name="McBride, Jessica" userId="c539158e-af7d-4fcf-ae6d-31d8aefd5338" providerId="ADAL" clId="{59BAECC2-64E5-4EFC-B49E-D32FF87169CF}" dt="2021-05-06T17:50:26.490" v="1102" actId="478"/>
          <ac:graphicFrameMkLst>
            <pc:docMk/>
            <pc:sldMk cId="2542199528" sldId="260"/>
            <ac:graphicFrameMk id="3" creationId="{37DB4A1C-454C-4F12-8FD6-F75841490970}"/>
          </ac:graphicFrameMkLst>
        </pc:graphicFrameChg>
        <pc:graphicFrameChg chg="add del modGraphic">
          <ac:chgData name="McBride, Jessica" userId="c539158e-af7d-4fcf-ae6d-31d8aefd5338" providerId="ADAL" clId="{59BAECC2-64E5-4EFC-B49E-D32FF87169CF}" dt="2021-05-06T17:52:19.083" v="1104" actId="478"/>
          <ac:graphicFrameMkLst>
            <pc:docMk/>
            <pc:sldMk cId="2542199528" sldId="260"/>
            <ac:graphicFrameMk id="4" creationId="{FFADE556-AF7B-415C-8C5A-9EC34DAEFD30}"/>
          </ac:graphicFrameMkLst>
        </pc:graphicFrameChg>
        <pc:picChg chg="del mod">
          <ac:chgData name="McBride, Jessica" userId="c539158e-af7d-4fcf-ae6d-31d8aefd5338" providerId="ADAL" clId="{59BAECC2-64E5-4EFC-B49E-D32FF87169CF}" dt="2021-05-06T17:46:57.845" v="888" actId="478"/>
          <ac:picMkLst>
            <pc:docMk/>
            <pc:sldMk cId="2542199528" sldId="260"/>
            <ac:picMk id="6" creationId="{E0874E55-7822-425D-A625-0AA6D3BCCF1A}"/>
          </ac:picMkLst>
        </pc:picChg>
        <pc:picChg chg="add del mod">
          <ac:chgData name="McBride, Jessica" userId="c539158e-af7d-4fcf-ae6d-31d8aefd5338" providerId="ADAL" clId="{59BAECC2-64E5-4EFC-B49E-D32FF87169CF}" dt="2021-05-06T17:58:30.113" v="1106" actId="478"/>
          <ac:picMkLst>
            <pc:docMk/>
            <pc:sldMk cId="2542199528" sldId="260"/>
            <ac:picMk id="9" creationId="{CC3DA651-8153-4048-AB6E-B0142AC321BF}"/>
          </ac:picMkLst>
        </pc:picChg>
      </pc:sldChg>
      <pc:sldChg chg="addSp delSp modSp add del mod">
        <pc:chgData name="McBride, Jessica" userId="c539158e-af7d-4fcf-ae6d-31d8aefd5338" providerId="ADAL" clId="{59BAECC2-64E5-4EFC-B49E-D32FF87169CF}" dt="2021-05-10T11:32:05.006" v="1761" actId="2696"/>
        <pc:sldMkLst>
          <pc:docMk/>
          <pc:sldMk cId="1565472061" sldId="261"/>
        </pc:sldMkLst>
        <pc:spChg chg="mod">
          <ac:chgData name="McBride, Jessica" userId="c539158e-af7d-4fcf-ae6d-31d8aefd5338" providerId="ADAL" clId="{59BAECC2-64E5-4EFC-B49E-D32FF87169CF}" dt="2021-05-06T17:44:24.808" v="846" actId="1076"/>
          <ac:spMkLst>
            <pc:docMk/>
            <pc:sldMk cId="1565472061" sldId="261"/>
            <ac:spMk id="2" creationId="{3C4EA649-6837-4109-BA02-296C4A97950B}"/>
          </ac:spMkLst>
        </pc:spChg>
        <pc:spChg chg="del mod">
          <ac:chgData name="McBride, Jessica" userId="c539158e-af7d-4fcf-ae6d-31d8aefd5338" providerId="ADAL" clId="{59BAECC2-64E5-4EFC-B49E-D32FF87169CF}" dt="2021-05-06T17:43:50.935" v="841" actId="478"/>
          <ac:spMkLst>
            <pc:docMk/>
            <pc:sldMk cId="1565472061" sldId="261"/>
            <ac:spMk id="3" creationId="{9DC5B8EB-C559-4388-B51A-361A94F97ECF}"/>
          </ac:spMkLst>
        </pc:spChg>
        <pc:spChg chg="add mod">
          <ac:chgData name="McBride, Jessica" userId="c539158e-af7d-4fcf-ae6d-31d8aefd5338" providerId="ADAL" clId="{59BAECC2-64E5-4EFC-B49E-D32FF87169CF}" dt="2021-05-06T17:45:07.560" v="849" actId="164"/>
          <ac:spMkLst>
            <pc:docMk/>
            <pc:sldMk cId="1565472061" sldId="261"/>
            <ac:spMk id="7" creationId="{10913655-ACDC-43FD-9A74-D2E0482917C9}"/>
          </ac:spMkLst>
        </pc:spChg>
        <pc:spChg chg="mod">
          <ac:chgData name="McBride, Jessica" userId="c539158e-af7d-4fcf-ae6d-31d8aefd5338" providerId="ADAL" clId="{59BAECC2-64E5-4EFC-B49E-D32FF87169CF}" dt="2021-05-06T17:45:07.560" v="849" actId="164"/>
          <ac:spMkLst>
            <pc:docMk/>
            <pc:sldMk cId="1565472061" sldId="261"/>
            <ac:spMk id="8" creationId="{8DC28BB8-1640-4EB1-9D1E-EEC608338DA8}"/>
          </ac:spMkLst>
        </pc:spChg>
        <pc:spChg chg="add del mod">
          <ac:chgData name="McBride, Jessica" userId="c539158e-af7d-4fcf-ae6d-31d8aefd5338" providerId="ADAL" clId="{59BAECC2-64E5-4EFC-B49E-D32FF87169CF}" dt="2021-05-06T17:43:53.072" v="842" actId="478"/>
          <ac:spMkLst>
            <pc:docMk/>
            <pc:sldMk cId="1565472061" sldId="261"/>
            <ac:spMk id="9" creationId="{2FB660B7-6DB7-4881-BAE5-F388846DEE4D}"/>
          </ac:spMkLst>
        </pc:spChg>
        <pc:spChg chg="add mod">
          <ac:chgData name="McBride, Jessica" userId="c539158e-af7d-4fcf-ae6d-31d8aefd5338" providerId="ADAL" clId="{59BAECC2-64E5-4EFC-B49E-D32FF87169CF}" dt="2021-05-06T17:45:07.560" v="849" actId="164"/>
          <ac:spMkLst>
            <pc:docMk/>
            <pc:sldMk cId="1565472061" sldId="261"/>
            <ac:spMk id="10" creationId="{0CEF03E3-8FB0-4256-813B-90B2B79E8331}"/>
          </ac:spMkLst>
        </pc:spChg>
        <pc:grpChg chg="add mod">
          <ac:chgData name="McBride, Jessica" userId="c539158e-af7d-4fcf-ae6d-31d8aefd5338" providerId="ADAL" clId="{59BAECC2-64E5-4EFC-B49E-D32FF87169CF}" dt="2021-05-06T17:45:19.377" v="879" actId="1036"/>
          <ac:grpSpMkLst>
            <pc:docMk/>
            <pc:sldMk cId="1565472061" sldId="261"/>
            <ac:grpSpMk id="11" creationId="{2237844B-A90B-4021-9685-2D5F6FE37F4D}"/>
          </ac:grpSpMkLst>
        </pc:grpChg>
        <pc:picChg chg="mod">
          <ac:chgData name="McBride, Jessica" userId="c539158e-af7d-4fcf-ae6d-31d8aefd5338" providerId="ADAL" clId="{59BAECC2-64E5-4EFC-B49E-D32FF87169CF}" dt="2021-05-06T17:45:07.560" v="849" actId="164"/>
          <ac:picMkLst>
            <pc:docMk/>
            <pc:sldMk cId="1565472061" sldId="261"/>
            <ac:picMk id="6" creationId="{E0874E55-7822-425D-A625-0AA6D3BCCF1A}"/>
          </ac:picMkLst>
        </pc:picChg>
      </pc:sldChg>
      <pc:sldChg chg="addSp delSp modSp add mod modTransition modNotesTx">
        <pc:chgData name="McBride, Jessica" userId="c539158e-af7d-4fcf-ae6d-31d8aefd5338" providerId="ADAL" clId="{59BAECC2-64E5-4EFC-B49E-D32FF87169CF}" dt="2021-05-19T12:25:12.999" v="24991" actId="20577"/>
        <pc:sldMkLst>
          <pc:docMk/>
          <pc:sldMk cId="4124612878" sldId="262"/>
        </pc:sldMkLst>
        <pc:spChg chg="mod">
          <ac:chgData name="McBride, Jessica" userId="c539158e-af7d-4fcf-ae6d-31d8aefd5338" providerId="ADAL" clId="{59BAECC2-64E5-4EFC-B49E-D32FF87169CF}" dt="2021-05-06T18:19:28.025" v="1596"/>
          <ac:spMkLst>
            <pc:docMk/>
            <pc:sldMk cId="4124612878" sldId="262"/>
            <ac:spMk id="8" creationId="{8DC28BB8-1640-4EB1-9D1E-EEC608338DA8}"/>
          </ac:spMkLst>
        </pc:spChg>
        <pc:spChg chg="mod">
          <ac:chgData name="McBride, Jessica" userId="c539158e-af7d-4fcf-ae6d-31d8aefd5338" providerId="ADAL" clId="{59BAECC2-64E5-4EFC-B49E-D32FF87169CF}" dt="2021-05-06T18:21:17.213" v="1686" actId="1076"/>
          <ac:spMkLst>
            <pc:docMk/>
            <pc:sldMk cId="4124612878" sldId="262"/>
            <ac:spMk id="15" creationId="{A405D110-2289-46C0-BDF0-9507BAD70FBA}"/>
          </ac:spMkLst>
        </pc:spChg>
        <pc:spChg chg="mod">
          <ac:chgData name="McBride, Jessica" userId="c539158e-af7d-4fcf-ae6d-31d8aefd5338" providerId="ADAL" clId="{59BAECC2-64E5-4EFC-B49E-D32FF87169CF}" dt="2021-05-06T18:23:55.207" v="1712" actId="255"/>
          <ac:spMkLst>
            <pc:docMk/>
            <pc:sldMk cId="4124612878" sldId="262"/>
            <ac:spMk id="18" creationId="{9D84E0E4-C475-4258-ABFF-999221922157}"/>
          </ac:spMkLst>
        </pc:spChg>
        <pc:spChg chg="mod">
          <ac:chgData name="McBride, Jessica" userId="c539158e-af7d-4fcf-ae6d-31d8aefd5338" providerId="ADAL" clId="{59BAECC2-64E5-4EFC-B49E-D32FF87169CF}" dt="2021-05-06T18:23:05.551" v="1703" actId="20577"/>
          <ac:spMkLst>
            <pc:docMk/>
            <pc:sldMk cId="4124612878" sldId="262"/>
            <ac:spMk id="22" creationId="{AFFE55B6-5576-4E36-92F3-2C6748E71A46}"/>
          </ac:spMkLst>
        </pc:spChg>
        <pc:spChg chg="mod">
          <ac:chgData name="McBride, Jessica" userId="c539158e-af7d-4fcf-ae6d-31d8aefd5338" providerId="ADAL" clId="{59BAECC2-64E5-4EFC-B49E-D32FF87169CF}" dt="2021-05-06T18:22:02.982" v="1692"/>
          <ac:spMkLst>
            <pc:docMk/>
            <pc:sldMk cId="4124612878" sldId="262"/>
            <ac:spMk id="23" creationId="{A0F09319-F9B2-430D-985B-6FE1927D5CE5}"/>
          </ac:spMkLst>
        </pc:spChg>
        <pc:spChg chg="mod">
          <ac:chgData name="McBride, Jessica" userId="c539158e-af7d-4fcf-ae6d-31d8aefd5338" providerId="ADAL" clId="{59BAECC2-64E5-4EFC-B49E-D32FF87169CF}" dt="2021-05-06T18:24:22.424" v="1716" actId="20577"/>
          <ac:spMkLst>
            <pc:docMk/>
            <pc:sldMk cId="4124612878" sldId="262"/>
            <ac:spMk id="24" creationId="{A35D7207-83A7-4820-AEB1-B6091BAB495D}"/>
          </ac:spMkLst>
        </pc:spChg>
        <pc:spChg chg="del topLvl">
          <ac:chgData name="McBride, Jessica" userId="c539158e-af7d-4fcf-ae6d-31d8aefd5338" providerId="ADAL" clId="{59BAECC2-64E5-4EFC-B49E-D32FF87169CF}" dt="2021-05-06T18:21:04.453" v="1682" actId="478"/>
          <ac:spMkLst>
            <pc:docMk/>
            <pc:sldMk cId="4124612878" sldId="262"/>
            <ac:spMk id="29" creationId="{C9C23AB2-C081-4ED7-B894-BA599B8D07B1}"/>
          </ac:spMkLst>
        </pc:spChg>
        <pc:spChg chg="del topLvl">
          <ac:chgData name="McBride, Jessica" userId="c539158e-af7d-4fcf-ae6d-31d8aefd5338" providerId="ADAL" clId="{59BAECC2-64E5-4EFC-B49E-D32FF87169CF}" dt="2021-05-06T18:21:08.949" v="1684" actId="478"/>
          <ac:spMkLst>
            <pc:docMk/>
            <pc:sldMk cId="4124612878" sldId="262"/>
            <ac:spMk id="30" creationId="{732BCFA7-D3E8-4D3E-9CB5-4C3CC02A03DA}"/>
          </ac:spMkLst>
        </pc:spChg>
        <pc:spChg chg="add del mod">
          <ac:chgData name="McBride, Jessica" userId="c539158e-af7d-4fcf-ae6d-31d8aefd5338" providerId="ADAL" clId="{59BAECC2-64E5-4EFC-B49E-D32FF87169CF}" dt="2021-05-06T18:22:15.252" v="1695"/>
          <ac:spMkLst>
            <pc:docMk/>
            <pc:sldMk cId="4124612878" sldId="262"/>
            <ac:spMk id="31" creationId="{9C63FE6D-248F-45B7-B05A-BD44BBE821F2}"/>
          </ac:spMkLst>
        </pc:spChg>
        <pc:spChg chg="mod">
          <ac:chgData name="McBride, Jessica" userId="c539158e-af7d-4fcf-ae6d-31d8aefd5338" providerId="ADAL" clId="{59BAECC2-64E5-4EFC-B49E-D32FF87169CF}" dt="2021-05-06T18:22:00.989" v="1691" actId="164"/>
          <ac:spMkLst>
            <pc:docMk/>
            <pc:sldMk cId="4124612878" sldId="262"/>
            <ac:spMk id="33" creationId="{B9E3C8D9-856C-4EE4-9C13-55C93909614E}"/>
          </ac:spMkLst>
        </pc:spChg>
        <pc:spChg chg="mod">
          <ac:chgData name="McBride, Jessica" userId="c539158e-af7d-4fcf-ae6d-31d8aefd5338" providerId="ADAL" clId="{59BAECC2-64E5-4EFC-B49E-D32FF87169CF}" dt="2021-05-06T18:23:08.398" v="1705" actId="20577"/>
          <ac:spMkLst>
            <pc:docMk/>
            <pc:sldMk cId="4124612878" sldId="262"/>
            <ac:spMk id="35" creationId="{410EADA3-7B14-4759-B85E-1373E7969638}"/>
          </ac:spMkLst>
        </pc:spChg>
        <pc:spChg chg="mod">
          <ac:chgData name="McBride, Jessica" userId="c539158e-af7d-4fcf-ae6d-31d8aefd5338" providerId="ADAL" clId="{59BAECC2-64E5-4EFC-B49E-D32FF87169CF}" dt="2021-05-06T18:22:18.234" v="1696"/>
          <ac:spMkLst>
            <pc:docMk/>
            <pc:sldMk cId="4124612878" sldId="262"/>
            <ac:spMk id="36" creationId="{0F8AFD87-56BB-4074-9FB4-420C8FF76DB1}"/>
          </ac:spMkLst>
        </pc:spChg>
        <pc:spChg chg="del">
          <ac:chgData name="McBride, Jessica" userId="c539158e-af7d-4fcf-ae6d-31d8aefd5338" providerId="ADAL" clId="{59BAECC2-64E5-4EFC-B49E-D32FF87169CF}" dt="2021-05-06T18:21:10.810" v="1685" actId="478"/>
          <ac:spMkLst>
            <pc:docMk/>
            <pc:sldMk cId="4124612878" sldId="262"/>
            <ac:spMk id="37" creationId="{DB55DE82-AC51-4738-BC42-3C5C83920286}"/>
          </ac:spMkLst>
        </pc:spChg>
        <pc:spChg chg="del">
          <ac:chgData name="McBride, Jessica" userId="c539158e-af7d-4fcf-ae6d-31d8aefd5338" providerId="ADAL" clId="{59BAECC2-64E5-4EFC-B49E-D32FF87169CF}" dt="2021-05-06T18:21:07.684" v="1683" actId="478"/>
          <ac:spMkLst>
            <pc:docMk/>
            <pc:sldMk cId="4124612878" sldId="262"/>
            <ac:spMk id="38" creationId="{D4CEE75A-20D9-4E32-9E7E-DC7E0755ADB7}"/>
          </ac:spMkLst>
        </pc:spChg>
        <pc:spChg chg="mod">
          <ac:chgData name="McBride, Jessica" userId="c539158e-af7d-4fcf-ae6d-31d8aefd5338" providerId="ADAL" clId="{59BAECC2-64E5-4EFC-B49E-D32FF87169CF}" dt="2021-05-06T18:23:21.117" v="1710" actId="1076"/>
          <ac:spMkLst>
            <pc:docMk/>
            <pc:sldMk cId="4124612878" sldId="262"/>
            <ac:spMk id="39" creationId="{EA0FCAE6-2DA8-456D-8583-189FAA5951C2}"/>
          </ac:spMkLst>
        </pc:spChg>
        <pc:spChg chg="mod">
          <ac:chgData name="McBride, Jessica" userId="c539158e-af7d-4fcf-ae6d-31d8aefd5338" providerId="ADAL" clId="{59BAECC2-64E5-4EFC-B49E-D32FF87169CF}" dt="2021-05-19T08:17:24.195" v="24071" actId="20577"/>
          <ac:spMkLst>
            <pc:docMk/>
            <pc:sldMk cId="4124612878" sldId="262"/>
            <ac:spMk id="41" creationId="{2BB80DD3-90AA-49DC-ABEB-0FA8672B7151}"/>
          </ac:spMkLst>
        </pc:spChg>
        <pc:spChg chg="mod">
          <ac:chgData name="McBride, Jessica" userId="c539158e-af7d-4fcf-ae6d-31d8aefd5338" providerId="ADAL" clId="{59BAECC2-64E5-4EFC-B49E-D32FF87169CF}" dt="2021-05-06T18:23:10.666" v="1707" actId="20577"/>
          <ac:spMkLst>
            <pc:docMk/>
            <pc:sldMk cId="4124612878" sldId="262"/>
            <ac:spMk id="44" creationId="{0C9AE44F-5B90-42C8-A101-2ACD8BD084ED}"/>
          </ac:spMkLst>
        </pc:spChg>
        <pc:spChg chg="mod">
          <ac:chgData name="McBride, Jessica" userId="c539158e-af7d-4fcf-ae6d-31d8aefd5338" providerId="ADAL" clId="{59BAECC2-64E5-4EFC-B49E-D32FF87169CF}" dt="2021-05-06T18:22:34.837" v="1698"/>
          <ac:spMkLst>
            <pc:docMk/>
            <pc:sldMk cId="4124612878" sldId="262"/>
            <ac:spMk id="45" creationId="{B109A399-A95B-42ED-A84C-C0B6793808E7}"/>
          </ac:spMkLst>
        </pc:spChg>
        <pc:spChg chg="mod">
          <ac:chgData name="McBride, Jessica" userId="c539158e-af7d-4fcf-ae6d-31d8aefd5338" providerId="ADAL" clId="{59BAECC2-64E5-4EFC-B49E-D32FF87169CF}" dt="2021-05-06T18:24:54.577" v="1720"/>
          <ac:spMkLst>
            <pc:docMk/>
            <pc:sldMk cId="4124612878" sldId="262"/>
            <ac:spMk id="46" creationId="{AEBE9786-32A3-45A3-9EA5-8C1B394FDC8B}"/>
          </ac:spMkLst>
        </pc:spChg>
        <pc:spChg chg="mod">
          <ac:chgData name="McBride, Jessica" userId="c539158e-af7d-4fcf-ae6d-31d8aefd5338" providerId="ADAL" clId="{59BAECC2-64E5-4EFC-B49E-D32FF87169CF}" dt="2021-05-06T18:23:12.778" v="1709" actId="20577"/>
          <ac:spMkLst>
            <pc:docMk/>
            <pc:sldMk cId="4124612878" sldId="262"/>
            <ac:spMk id="49" creationId="{0FB2D953-091F-42A6-861C-77C1B7E5C265}"/>
          </ac:spMkLst>
        </pc:spChg>
        <pc:spChg chg="mod">
          <ac:chgData name="McBride, Jessica" userId="c539158e-af7d-4fcf-ae6d-31d8aefd5338" providerId="ADAL" clId="{59BAECC2-64E5-4EFC-B49E-D32FF87169CF}" dt="2021-05-06T18:22:45.003" v="1700"/>
          <ac:spMkLst>
            <pc:docMk/>
            <pc:sldMk cId="4124612878" sldId="262"/>
            <ac:spMk id="50" creationId="{856F151A-2FDF-4A71-AE95-DB6F7F49C381}"/>
          </ac:spMkLst>
        </pc:spChg>
        <pc:spChg chg="mod">
          <ac:chgData name="McBride, Jessica" userId="c539158e-af7d-4fcf-ae6d-31d8aefd5338" providerId="ADAL" clId="{59BAECC2-64E5-4EFC-B49E-D32FF87169CF}" dt="2021-05-06T18:25:35.126" v="1760" actId="20577"/>
          <ac:spMkLst>
            <pc:docMk/>
            <pc:sldMk cId="4124612878" sldId="262"/>
            <ac:spMk id="51" creationId="{7BA4F0DC-4BE3-49A5-97EE-5D79688EDE57}"/>
          </ac:spMkLst>
        </pc:spChg>
        <pc:grpChg chg="add mod">
          <ac:chgData name="McBride, Jessica" userId="c539158e-af7d-4fcf-ae6d-31d8aefd5338" providerId="ADAL" clId="{59BAECC2-64E5-4EFC-B49E-D32FF87169CF}" dt="2021-05-06T18:22:00.989" v="1691" actId="164"/>
          <ac:grpSpMkLst>
            <pc:docMk/>
            <pc:sldMk cId="4124612878" sldId="262"/>
            <ac:grpSpMk id="2" creationId="{6FFF5AAB-93A5-4CB9-946B-36D3A1B1EC1E}"/>
          </ac:grpSpMkLst>
        </pc:grpChg>
        <pc:grpChg chg="mod">
          <ac:chgData name="McBride, Jessica" userId="c539158e-af7d-4fcf-ae6d-31d8aefd5338" providerId="ADAL" clId="{59BAECC2-64E5-4EFC-B49E-D32FF87169CF}" dt="2021-05-06T18:22:00.989" v="1691" actId="164"/>
          <ac:grpSpMkLst>
            <pc:docMk/>
            <pc:sldMk cId="4124612878" sldId="262"/>
            <ac:grpSpMk id="19" creationId="{829D7BEC-B24B-4AB1-80F1-CE93DC220D12}"/>
          </ac:grpSpMkLst>
        </pc:grpChg>
        <pc:grpChg chg="add mod">
          <ac:chgData name="McBride, Jessica" userId="c539158e-af7d-4fcf-ae6d-31d8aefd5338" providerId="ADAL" clId="{59BAECC2-64E5-4EFC-B49E-D32FF87169CF}" dt="2021-05-06T18:22:11.484" v="1693" actId="1076"/>
          <ac:grpSpMkLst>
            <pc:docMk/>
            <pc:sldMk cId="4124612878" sldId="262"/>
            <ac:grpSpMk id="20" creationId="{AC51F5C8-4B10-4A55-A49F-F5EE3FE5FEE0}"/>
          </ac:grpSpMkLst>
        </pc:grpChg>
        <pc:grpChg chg="mod">
          <ac:chgData name="McBride, Jessica" userId="c539158e-af7d-4fcf-ae6d-31d8aefd5338" providerId="ADAL" clId="{59BAECC2-64E5-4EFC-B49E-D32FF87169CF}" dt="2021-05-06T18:22:02.982" v="1692"/>
          <ac:grpSpMkLst>
            <pc:docMk/>
            <pc:sldMk cId="4124612878" sldId="262"/>
            <ac:grpSpMk id="21" creationId="{37F875ED-890C-4156-A05D-8C3A3BFAEFF0}"/>
          </ac:grpSpMkLst>
        </pc:grpChg>
        <pc:grpChg chg="del">
          <ac:chgData name="McBride, Jessica" userId="c539158e-af7d-4fcf-ae6d-31d8aefd5338" providerId="ADAL" clId="{59BAECC2-64E5-4EFC-B49E-D32FF87169CF}" dt="2021-05-06T18:21:01.757" v="1681" actId="478"/>
          <ac:grpSpMkLst>
            <pc:docMk/>
            <pc:sldMk cId="4124612878" sldId="262"/>
            <ac:grpSpMk id="25" creationId="{9FBC270C-21D9-4B19-BDBD-06EFB458E329}"/>
          </ac:grpSpMkLst>
        </pc:grpChg>
        <pc:grpChg chg="del">
          <ac:chgData name="McBride, Jessica" userId="c539158e-af7d-4fcf-ae6d-31d8aefd5338" providerId="ADAL" clId="{59BAECC2-64E5-4EFC-B49E-D32FF87169CF}" dt="2021-05-06T18:21:04.453" v="1682" actId="478"/>
          <ac:grpSpMkLst>
            <pc:docMk/>
            <pc:sldMk cId="4124612878" sldId="262"/>
            <ac:grpSpMk id="28" creationId="{2CE62843-0659-4C5C-A37B-9AF2110703E0}"/>
          </ac:grpSpMkLst>
        </pc:grpChg>
        <pc:grpChg chg="add mod">
          <ac:chgData name="McBride, Jessica" userId="c539158e-af7d-4fcf-ae6d-31d8aefd5338" providerId="ADAL" clId="{59BAECC2-64E5-4EFC-B49E-D32FF87169CF}" dt="2021-05-06T18:22:33.019" v="1697" actId="1076"/>
          <ac:grpSpMkLst>
            <pc:docMk/>
            <pc:sldMk cId="4124612878" sldId="262"/>
            <ac:grpSpMk id="32" creationId="{B39C77A0-67D6-48AB-8270-D9541768332C}"/>
          </ac:grpSpMkLst>
        </pc:grpChg>
        <pc:grpChg chg="mod">
          <ac:chgData name="McBride, Jessica" userId="c539158e-af7d-4fcf-ae6d-31d8aefd5338" providerId="ADAL" clId="{59BAECC2-64E5-4EFC-B49E-D32FF87169CF}" dt="2021-05-06T18:22:18.234" v="1696"/>
          <ac:grpSpMkLst>
            <pc:docMk/>
            <pc:sldMk cId="4124612878" sldId="262"/>
            <ac:grpSpMk id="34" creationId="{6F1E3EB7-83FD-40D9-A9C1-F027F77C5AB9}"/>
          </ac:grpSpMkLst>
        </pc:grpChg>
        <pc:grpChg chg="add mod">
          <ac:chgData name="McBride, Jessica" userId="c539158e-af7d-4fcf-ae6d-31d8aefd5338" providerId="ADAL" clId="{59BAECC2-64E5-4EFC-B49E-D32FF87169CF}" dt="2021-05-06T18:22:41.047" v="1699" actId="1076"/>
          <ac:grpSpMkLst>
            <pc:docMk/>
            <pc:sldMk cId="4124612878" sldId="262"/>
            <ac:grpSpMk id="42" creationId="{74D0D068-FF29-4CC6-8894-AA25A2294928}"/>
          </ac:grpSpMkLst>
        </pc:grpChg>
        <pc:grpChg chg="mod">
          <ac:chgData name="McBride, Jessica" userId="c539158e-af7d-4fcf-ae6d-31d8aefd5338" providerId="ADAL" clId="{59BAECC2-64E5-4EFC-B49E-D32FF87169CF}" dt="2021-05-06T18:22:34.837" v="1698"/>
          <ac:grpSpMkLst>
            <pc:docMk/>
            <pc:sldMk cId="4124612878" sldId="262"/>
            <ac:grpSpMk id="43" creationId="{E5CBFE7E-61C3-4563-B176-63F9D6680B71}"/>
          </ac:grpSpMkLst>
        </pc:grpChg>
        <pc:grpChg chg="add mod">
          <ac:chgData name="McBride, Jessica" userId="c539158e-af7d-4fcf-ae6d-31d8aefd5338" providerId="ADAL" clId="{59BAECC2-64E5-4EFC-B49E-D32FF87169CF}" dt="2021-05-06T18:22:55.685" v="1701" actId="1076"/>
          <ac:grpSpMkLst>
            <pc:docMk/>
            <pc:sldMk cId="4124612878" sldId="262"/>
            <ac:grpSpMk id="47" creationId="{7760EA29-A259-4079-995A-798CA020C03F}"/>
          </ac:grpSpMkLst>
        </pc:grpChg>
        <pc:grpChg chg="mod">
          <ac:chgData name="McBride, Jessica" userId="c539158e-af7d-4fcf-ae6d-31d8aefd5338" providerId="ADAL" clId="{59BAECC2-64E5-4EFC-B49E-D32FF87169CF}" dt="2021-05-06T18:22:45.003" v="1700"/>
          <ac:grpSpMkLst>
            <pc:docMk/>
            <pc:sldMk cId="4124612878" sldId="262"/>
            <ac:grpSpMk id="48" creationId="{BF46C21C-B377-4594-808A-F4741A9C7673}"/>
          </ac:grpSpMkLst>
        </pc:grpChg>
      </pc:sldChg>
      <pc:sldChg chg="modSp add mod modTransition modNotesTx">
        <pc:chgData name="McBride, Jessica" userId="c539158e-af7d-4fcf-ae6d-31d8aefd5338" providerId="ADAL" clId="{59BAECC2-64E5-4EFC-B49E-D32FF87169CF}" dt="2021-05-19T08:26:47.159" v="24363" actId="20577"/>
        <pc:sldMkLst>
          <pc:docMk/>
          <pc:sldMk cId="267345621" sldId="263"/>
        </pc:sldMkLst>
        <pc:spChg chg="mod">
          <ac:chgData name="McBride, Jessica" userId="c539158e-af7d-4fcf-ae6d-31d8aefd5338" providerId="ADAL" clId="{59BAECC2-64E5-4EFC-B49E-D32FF87169CF}" dt="2021-05-12T18:29:33.153" v="7071" actId="20577"/>
          <ac:spMkLst>
            <pc:docMk/>
            <pc:sldMk cId="267345621" sldId="263"/>
            <ac:spMk id="18" creationId="{9D84E0E4-C475-4258-ABFF-999221922157}"/>
          </ac:spMkLst>
        </pc:spChg>
        <pc:spChg chg="mod">
          <ac:chgData name="McBride, Jessica" userId="c539158e-af7d-4fcf-ae6d-31d8aefd5338" providerId="ADAL" clId="{59BAECC2-64E5-4EFC-B49E-D32FF87169CF}" dt="2021-05-12T18:29:35.474" v="7073" actId="20577"/>
          <ac:spMkLst>
            <pc:docMk/>
            <pc:sldMk cId="267345621" sldId="263"/>
            <ac:spMk id="27" creationId="{443788AE-5266-4124-B659-E9F9B965DCF2}"/>
          </ac:spMkLst>
        </pc:spChg>
        <pc:spChg chg="mod">
          <ac:chgData name="McBride, Jessica" userId="c539158e-af7d-4fcf-ae6d-31d8aefd5338" providerId="ADAL" clId="{59BAECC2-64E5-4EFC-B49E-D32FF87169CF}" dt="2021-05-12T18:29:38.247" v="7075" actId="20577"/>
          <ac:spMkLst>
            <pc:docMk/>
            <pc:sldMk cId="267345621" sldId="263"/>
            <ac:spMk id="30" creationId="{732BCFA7-D3E8-4D3E-9CB5-4C3CC02A03DA}"/>
          </ac:spMkLst>
        </pc:spChg>
      </pc:sldChg>
      <pc:sldChg chg="addSp delSp modSp add mod modTransition addAnim delAnim modAnim modNotesTx">
        <pc:chgData name="McBride, Jessica" userId="c539158e-af7d-4fcf-ae6d-31d8aefd5338" providerId="ADAL" clId="{59BAECC2-64E5-4EFC-B49E-D32FF87169CF}" dt="2021-05-19T08:21:41.262" v="24134" actId="20577"/>
        <pc:sldMkLst>
          <pc:docMk/>
          <pc:sldMk cId="3171673261" sldId="264"/>
        </pc:sldMkLst>
        <pc:spChg chg="add mod">
          <ac:chgData name="McBride, Jessica" userId="c539158e-af7d-4fcf-ae6d-31d8aefd5338" providerId="ADAL" clId="{59BAECC2-64E5-4EFC-B49E-D32FF87169CF}" dt="2021-05-10T15:41:33.444" v="3962" actId="1076"/>
          <ac:spMkLst>
            <pc:docMk/>
            <pc:sldMk cId="3171673261" sldId="264"/>
            <ac:spMk id="6" creationId="{6B058CF6-A505-42D1-9DF3-ED45B7F69E9C}"/>
          </ac:spMkLst>
        </pc:spChg>
        <pc:spChg chg="add mod">
          <ac:chgData name="McBride, Jessica" userId="c539158e-af7d-4fcf-ae6d-31d8aefd5338" providerId="ADAL" clId="{59BAECC2-64E5-4EFC-B49E-D32FF87169CF}" dt="2021-05-10T15:43:49.848" v="3988" actId="14100"/>
          <ac:spMkLst>
            <pc:docMk/>
            <pc:sldMk cId="3171673261" sldId="264"/>
            <ac:spMk id="7" creationId="{34B7C690-7376-4C73-BE82-240E0E7D69F9}"/>
          </ac:spMkLst>
        </pc:spChg>
        <pc:spChg chg="del mod">
          <ac:chgData name="McBride, Jessica" userId="c539158e-af7d-4fcf-ae6d-31d8aefd5338" providerId="ADAL" clId="{59BAECC2-64E5-4EFC-B49E-D32FF87169CF}" dt="2021-05-10T13:27:09.880" v="2419" actId="478"/>
          <ac:spMkLst>
            <pc:docMk/>
            <pc:sldMk cId="3171673261" sldId="264"/>
            <ac:spMk id="8" creationId="{8DC28BB8-1640-4EB1-9D1E-EEC608338DA8}"/>
          </ac:spMkLst>
        </pc:spChg>
        <pc:spChg chg="add del mod">
          <ac:chgData name="McBride, Jessica" userId="c539158e-af7d-4fcf-ae6d-31d8aefd5338" providerId="ADAL" clId="{59BAECC2-64E5-4EFC-B49E-D32FF87169CF}" dt="2021-05-10T13:47:55.785" v="3108"/>
          <ac:spMkLst>
            <pc:docMk/>
            <pc:sldMk cId="3171673261" sldId="264"/>
            <ac:spMk id="9" creationId="{3E9718E3-961C-4CB5-AEAE-E3E8944B9E3D}"/>
          </ac:spMkLst>
        </pc:spChg>
        <pc:spChg chg="add del mod ord">
          <ac:chgData name="McBride, Jessica" userId="c539158e-af7d-4fcf-ae6d-31d8aefd5338" providerId="ADAL" clId="{59BAECC2-64E5-4EFC-B49E-D32FF87169CF}" dt="2021-05-10T14:01:10.039" v="3203" actId="164"/>
          <ac:spMkLst>
            <pc:docMk/>
            <pc:sldMk cId="3171673261" sldId="264"/>
            <ac:spMk id="10" creationId="{569B983F-17D7-4730-BE09-EFD209A0F9E4}"/>
          </ac:spMkLst>
        </pc:spChg>
        <pc:spChg chg="del">
          <ac:chgData name="McBride, Jessica" userId="c539158e-af7d-4fcf-ae6d-31d8aefd5338" providerId="ADAL" clId="{59BAECC2-64E5-4EFC-B49E-D32FF87169CF}" dt="2021-05-10T13:01:38.249" v="1935" actId="478"/>
          <ac:spMkLst>
            <pc:docMk/>
            <pc:sldMk cId="3171673261" sldId="264"/>
            <ac:spMk id="11" creationId="{5732CCC0-12E6-42F5-9E9B-AEF586CA32C8}"/>
          </ac:spMkLst>
        </pc:spChg>
        <pc:spChg chg="add mod">
          <ac:chgData name="McBride, Jessica" userId="c539158e-af7d-4fcf-ae6d-31d8aefd5338" providerId="ADAL" clId="{59BAECC2-64E5-4EFC-B49E-D32FF87169CF}" dt="2021-05-10T14:01:10.039" v="3203" actId="164"/>
          <ac:spMkLst>
            <pc:docMk/>
            <pc:sldMk cId="3171673261" sldId="264"/>
            <ac:spMk id="12" creationId="{31C0829B-9950-4D40-8CCA-4E2E9279E0F8}"/>
          </ac:spMkLst>
        </pc:spChg>
        <pc:spChg chg="add del mod">
          <ac:chgData name="McBride, Jessica" userId="c539158e-af7d-4fcf-ae6d-31d8aefd5338" providerId="ADAL" clId="{59BAECC2-64E5-4EFC-B49E-D32FF87169CF}" dt="2021-05-10T15:31:41.052" v="3853" actId="478"/>
          <ac:spMkLst>
            <pc:docMk/>
            <pc:sldMk cId="3171673261" sldId="264"/>
            <ac:spMk id="14" creationId="{E8011B1A-D024-4E4B-B560-341681B9F685}"/>
          </ac:spMkLst>
        </pc:spChg>
        <pc:spChg chg="add mod">
          <ac:chgData name="McBride, Jessica" userId="c539158e-af7d-4fcf-ae6d-31d8aefd5338" providerId="ADAL" clId="{59BAECC2-64E5-4EFC-B49E-D32FF87169CF}" dt="2021-05-10T16:03:54.365" v="5037" actId="164"/>
          <ac:spMkLst>
            <pc:docMk/>
            <pc:sldMk cId="3171673261" sldId="264"/>
            <ac:spMk id="16" creationId="{C14A0FF3-495F-4973-A150-9A84AD044F50}"/>
          </ac:spMkLst>
        </pc:spChg>
        <pc:spChg chg="add mod">
          <ac:chgData name="McBride, Jessica" userId="c539158e-af7d-4fcf-ae6d-31d8aefd5338" providerId="ADAL" clId="{59BAECC2-64E5-4EFC-B49E-D32FF87169CF}" dt="2021-05-10T16:03:54.365" v="5037" actId="164"/>
          <ac:spMkLst>
            <pc:docMk/>
            <pc:sldMk cId="3171673261" sldId="264"/>
            <ac:spMk id="17" creationId="{97E2D4AA-FE83-4310-A424-F6BFA4267AC7}"/>
          </ac:spMkLst>
        </pc:spChg>
        <pc:spChg chg="add mod">
          <ac:chgData name="McBride, Jessica" userId="c539158e-af7d-4fcf-ae6d-31d8aefd5338" providerId="ADAL" clId="{59BAECC2-64E5-4EFC-B49E-D32FF87169CF}" dt="2021-05-10T15:42:14.682" v="3969" actId="1076"/>
          <ac:spMkLst>
            <pc:docMk/>
            <pc:sldMk cId="3171673261" sldId="264"/>
            <ac:spMk id="37" creationId="{F49C1751-DAAB-4DC7-9AC5-19B18E3A7197}"/>
          </ac:spMkLst>
        </pc:spChg>
        <pc:spChg chg="del">
          <ac:chgData name="McBride, Jessica" userId="c539158e-af7d-4fcf-ae6d-31d8aefd5338" providerId="ADAL" clId="{59BAECC2-64E5-4EFC-B49E-D32FF87169CF}" dt="2021-05-10T13:01:49.558" v="1937" actId="478"/>
          <ac:spMkLst>
            <pc:docMk/>
            <pc:sldMk cId="3171673261" sldId="264"/>
            <ac:spMk id="39" creationId="{EA0FCAE6-2DA8-456D-8583-189FAA5951C2}"/>
          </ac:spMkLst>
        </pc:spChg>
        <pc:spChg chg="mod">
          <ac:chgData name="McBride, Jessica" userId="c539158e-af7d-4fcf-ae6d-31d8aefd5338" providerId="ADAL" clId="{59BAECC2-64E5-4EFC-B49E-D32FF87169CF}" dt="2021-05-10T15:32:12.747" v="3865" actId="20577"/>
          <ac:spMkLst>
            <pc:docMk/>
            <pc:sldMk cId="3171673261" sldId="264"/>
            <ac:spMk id="40" creationId="{CEA7B83F-2744-40A7-944B-54B7294AB204}"/>
          </ac:spMkLst>
        </pc:spChg>
        <pc:spChg chg="add del mod">
          <ac:chgData name="McBride, Jessica" userId="c539158e-af7d-4fcf-ae6d-31d8aefd5338" providerId="ADAL" clId="{59BAECC2-64E5-4EFC-B49E-D32FF87169CF}" dt="2021-05-10T15:31:58.149" v="3856" actId="478"/>
          <ac:spMkLst>
            <pc:docMk/>
            <pc:sldMk cId="3171673261" sldId="264"/>
            <ac:spMk id="52" creationId="{F377EF70-88D0-4077-9EBC-1B0D83D919D8}"/>
          </ac:spMkLst>
        </pc:spChg>
        <pc:spChg chg="add mod">
          <ac:chgData name="McBride, Jessica" userId="c539158e-af7d-4fcf-ae6d-31d8aefd5338" providerId="ADAL" clId="{59BAECC2-64E5-4EFC-B49E-D32FF87169CF}" dt="2021-05-10T16:04:28.960" v="5046" actId="164"/>
          <ac:spMkLst>
            <pc:docMk/>
            <pc:sldMk cId="3171673261" sldId="264"/>
            <ac:spMk id="53" creationId="{6C944280-10DE-4DF8-AE58-8AB14BE05B98}"/>
          </ac:spMkLst>
        </pc:spChg>
        <pc:spChg chg="add mod">
          <ac:chgData name="McBride, Jessica" userId="c539158e-af7d-4fcf-ae6d-31d8aefd5338" providerId="ADAL" clId="{59BAECC2-64E5-4EFC-B49E-D32FF87169CF}" dt="2021-05-10T15:41:47.078" v="3965" actId="1076"/>
          <ac:spMkLst>
            <pc:docMk/>
            <pc:sldMk cId="3171673261" sldId="264"/>
            <ac:spMk id="54" creationId="{54728CB6-214A-4CDB-880C-FF62431CD6B3}"/>
          </ac:spMkLst>
        </pc:spChg>
        <pc:spChg chg="add mod">
          <ac:chgData name="McBride, Jessica" userId="c539158e-af7d-4fcf-ae6d-31d8aefd5338" providerId="ADAL" clId="{59BAECC2-64E5-4EFC-B49E-D32FF87169CF}" dt="2021-05-10T16:04:28.960" v="5046" actId="164"/>
          <ac:spMkLst>
            <pc:docMk/>
            <pc:sldMk cId="3171673261" sldId="264"/>
            <ac:spMk id="55" creationId="{264E4CC1-4516-4490-BFEB-B5B3C3B056C1}"/>
          </ac:spMkLst>
        </pc:spChg>
        <pc:spChg chg="add mod">
          <ac:chgData name="McBride, Jessica" userId="c539158e-af7d-4fcf-ae6d-31d8aefd5338" providerId="ADAL" clId="{59BAECC2-64E5-4EFC-B49E-D32FF87169CF}" dt="2021-05-12T18:26:08.105" v="7045" actId="20577"/>
          <ac:spMkLst>
            <pc:docMk/>
            <pc:sldMk cId="3171673261" sldId="264"/>
            <ac:spMk id="56" creationId="{9FAA4842-3AA4-4DE7-9479-8DF6EA7A90F3}"/>
          </ac:spMkLst>
        </pc:spChg>
        <pc:grpChg chg="del">
          <ac:chgData name="McBride, Jessica" userId="c539158e-af7d-4fcf-ae6d-31d8aefd5338" providerId="ADAL" clId="{59BAECC2-64E5-4EFC-B49E-D32FF87169CF}" dt="2021-05-10T13:01:42.225" v="1936" actId="478"/>
          <ac:grpSpMkLst>
            <pc:docMk/>
            <pc:sldMk cId="3171673261" sldId="264"/>
            <ac:grpSpMk id="2" creationId="{6FFF5AAB-93A5-4CB9-946B-36D3A1B1EC1E}"/>
          </ac:grpSpMkLst>
        </pc:grpChg>
        <pc:grpChg chg="add mod">
          <ac:chgData name="McBride, Jessica" userId="c539158e-af7d-4fcf-ae6d-31d8aefd5338" providerId="ADAL" clId="{59BAECC2-64E5-4EFC-B49E-D32FF87169CF}" dt="2021-05-10T15:36:16.914" v="3948" actId="14100"/>
          <ac:grpSpMkLst>
            <pc:docMk/>
            <pc:sldMk cId="3171673261" sldId="264"/>
            <ac:grpSpMk id="13" creationId="{50D17606-57A1-46C8-8407-F5E289D8CAA8}"/>
          </ac:grpSpMkLst>
        </pc:grpChg>
        <pc:grpChg chg="del">
          <ac:chgData name="McBride, Jessica" userId="c539158e-af7d-4fcf-ae6d-31d8aefd5338" providerId="ADAL" clId="{59BAECC2-64E5-4EFC-B49E-D32FF87169CF}" dt="2021-05-10T13:01:42.225" v="1936" actId="478"/>
          <ac:grpSpMkLst>
            <pc:docMk/>
            <pc:sldMk cId="3171673261" sldId="264"/>
            <ac:grpSpMk id="20" creationId="{AC51F5C8-4B10-4A55-A49F-F5EE3FE5FEE0}"/>
          </ac:grpSpMkLst>
        </pc:grpChg>
        <pc:grpChg chg="add mod">
          <ac:chgData name="McBride, Jessica" userId="c539158e-af7d-4fcf-ae6d-31d8aefd5338" providerId="ADAL" clId="{59BAECC2-64E5-4EFC-B49E-D32FF87169CF}" dt="2021-05-10T16:03:54.365" v="5037" actId="164"/>
          <ac:grpSpMkLst>
            <pc:docMk/>
            <pc:sldMk cId="3171673261" sldId="264"/>
            <ac:grpSpMk id="26" creationId="{BFEB05C8-D31A-4570-92BB-049E95941F28}"/>
          </ac:grpSpMkLst>
        </pc:grpChg>
        <pc:grpChg chg="add mod">
          <ac:chgData name="McBride, Jessica" userId="c539158e-af7d-4fcf-ae6d-31d8aefd5338" providerId="ADAL" clId="{59BAECC2-64E5-4EFC-B49E-D32FF87169CF}" dt="2021-05-10T16:04:28.960" v="5046" actId="164"/>
          <ac:grpSpMkLst>
            <pc:docMk/>
            <pc:sldMk cId="3171673261" sldId="264"/>
            <ac:grpSpMk id="27" creationId="{5E8033DD-721A-4270-A65D-7217E06BDB2F}"/>
          </ac:grpSpMkLst>
        </pc:grpChg>
        <pc:grpChg chg="del">
          <ac:chgData name="McBride, Jessica" userId="c539158e-af7d-4fcf-ae6d-31d8aefd5338" providerId="ADAL" clId="{59BAECC2-64E5-4EFC-B49E-D32FF87169CF}" dt="2021-05-10T13:01:42.225" v="1936" actId="478"/>
          <ac:grpSpMkLst>
            <pc:docMk/>
            <pc:sldMk cId="3171673261" sldId="264"/>
            <ac:grpSpMk id="32" creationId="{B39C77A0-67D6-48AB-8270-D9541768332C}"/>
          </ac:grpSpMkLst>
        </pc:grpChg>
        <pc:grpChg chg="del">
          <ac:chgData name="McBride, Jessica" userId="c539158e-af7d-4fcf-ae6d-31d8aefd5338" providerId="ADAL" clId="{59BAECC2-64E5-4EFC-B49E-D32FF87169CF}" dt="2021-05-10T13:01:42.225" v="1936" actId="478"/>
          <ac:grpSpMkLst>
            <pc:docMk/>
            <pc:sldMk cId="3171673261" sldId="264"/>
            <ac:grpSpMk id="42" creationId="{74D0D068-FF29-4CC6-8894-AA25A2294928}"/>
          </ac:grpSpMkLst>
        </pc:grpChg>
        <pc:grpChg chg="del">
          <ac:chgData name="McBride, Jessica" userId="c539158e-af7d-4fcf-ae6d-31d8aefd5338" providerId="ADAL" clId="{59BAECC2-64E5-4EFC-B49E-D32FF87169CF}" dt="2021-05-10T13:01:42.225" v="1936" actId="478"/>
          <ac:grpSpMkLst>
            <pc:docMk/>
            <pc:sldMk cId="3171673261" sldId="264"/>
            <ac:grpSpMk id="47" creationId="{7760EA29-A259-4079-995A-798CA020C03F}"/>
          </ac:grpSpMkLst>
        </pc:grpChg>
        <pc:graphicFrameChg chg="add del mod modGraphic">
          <ac:chgData name="McBride, Jessica" userId="c539158e-af7d-4fcf-ae6d-31d8aefd5338" providerId="ADAL" clId="{59BAECC2-64E5-4EFC-B49E-D32FF87169CF}" dt="2021-05-10T13:30:49.102" v="2484" actId="478"/>
          <ac:graphicFrameMkLst>
            <pc:docMk/>
            <pc:sldMk cId="3171673261" sldId="264"/>
            <ac:graphicFrameMk id="3" creationId="{B121AF64-D0F6-4E73-86AF-375F3F1575D5}"/>
          </ac:graphicFrameMkLst>
        </pc:graphicFrameChg>
        <pc:graphicFrameChg chg="add del mod modGraphic">
          <ac:chgData name="McBride, Jessica" userId="c539158e-af7d-4fcf-ae6d-31d8aefd5338" providerId="ADAL" clId="{59BAECC2-64E5-4EFC-B49E-D32FF87169CF}" dt="2021-05-10T13:24:58.852" v="2364" actId="478"/>
          <ac:graphicFrameMkLst>
            <pc:docMk/>
            <pc:sldMk cId="3171673261" sldId="264"/>
            <ac:graphicFrameMk id="4" creationId="{5C21F6F1-B751-4697-BCD0-6D1D4A97394D}"/>
          </ac:graphicFrameMkLst>
        </pc:graphicFrameChg>
        <pc:graphicFrameChg chg="add del mod modGraphic">
          <ac:chgData name="McBride, Jessica" userId="c539158e-af7d-4fcf-ae6d-31d8aefd5338" providerId="ADAL" clId="{59BAECC2-64E5-4EFC-B49E-D32FF87169CF}" dt="2021-05-10T15:30:28.054" v="3838" actId="478"/>
          <ac:graphicFrameMkLst>
            <pc:docMk/>
            <pc:sldMk cId="3171673261" sldId="264"/>
            <ac:graphicFrameMk id="5" creationId="{67706A06-5FB8-41BF-89B9-7A4336B2226D}"/>
          </ac:graphicFrameMkLst>
        </pc:graphicFrameChg>
      </pc:sldChg>
      <pc:sldChg chg="addSp delSp modSp add del mod ord">
        <pc:chgData name="McBride, Jessica" userId="c539158e-af7d-4fcf-ae6d-31d8aefd5338" providerId="ADAL" clId="{59BAECC2-64E5-4EFC-B49E-D32FF87169CF}" dt="2021-05-11T14:48:33.576" v="6374" actId="2696"/>
        <pc:sldMkLst>
          <pc:docMk/>
          <pc:sldMk cId="1445754888" sldId="265"/>
        </pc:sldMkLst>
        <pc:spChg chg="add mod">
          <ac:chgData name="McBride, Jessica" userId="c539158e-af7d-4fcf-ae6d-31d8aefd5338" providerId="ADAL" clId="{59BAECC2-64E5-4EFC-B49E-D32FF87169CF}" dt="2021-05-10T14:52:35.758" v="3282" actId="14826"/>
          <ac:spMkLst>
            <pc:docMk/>
            <pc:sldMk cId="1445754888" sldId="265"/>
            <ac:spMk id="2" creationId="{A3CDB47C-2F5C-45EC-949A-0016EB5D8142}"/>
          </ac:spMkLst>
        </pc:spChg>
        <pc:spChg chg="add mod">
          <ac:chgData name="McBride, Jessica" userId="c539158e-af7d-4fcf-ae6d-31d8aefd5338" providerId="ADAL" clId="{59BAECC2-64E5-4EFC-B49E-D32FF87169CF}" dt="2021-05-10T14:58:40.618" v="3345" actId="14100"/>
          <ac:spMkLst>
            <pc:docMk/>
            <pc:sldMk cId="1445754888" sldId="265"/>
            <ac:spMk id="3" creationId="{FFCF68B9-8437-4428-BECC-434500ED060F}"/>
          </ac:spMkLst>
        </pc:spChg>
        <pc:spChg chg="add del mod">
          <ac:chgData name="McBride, Jessica" userId="c539158e-af7d-4fcf-ae6d-31d8aefd5338" providerId="ADAL" clId="{59BAECC2-64E5-4EFC-B49E-D32FF87169CF}" dt="2021-05-10T14:55:13.502" v="3296"/>
          <ac:spMkLst>
            <pc:docMk/>
            <pc:sldMk cId="1445754888" sldId="265"/>
            <ac:spMk id="8" creationId="{3DDD0FB8-27AD-4E20-A5ED-C71C872A4770}"/>
          </ac:spMkLst>
        </pc:spChg>
        <pc:spChg chg="mod">
          <ac:chgData name="McBride, Jessica" userId="c539158e-af7d-4fcf-ae6d-31d8aefd5338" providerId="ADAL" clId="{59BAECC2-64E5-4EFC-B49E-D32FF87169CF}" dt="2021-05-10T14:52:35.758" v="3282" actId="14826"/>
          <ac:spMkLst>
            <pc:docMk/>
            <pc:sldMk cId="1445754888" sldId="265"/>
            <ac:spMk id="11" creationId="{26B014E8-E882-46BC-9AD9-B2C872745971}"/>
          </ac:spMkLst>
        </pc:spChg>
        <pc:spChg chg="mod">
          <ac:chgData name="McBride, Jessica" userId="c539158e-af7d-4fcf-ae6d-31d8aefd5338" providerId="ADAL" clId="{59BAECC2-64E5-4EFC-B49E-D32FF87169CF}" dt="2021-05-10T14:58:43.542" v="3346" actId="14100"/>
          <ac:spMkLst>
            <pc:docMk/>
            <pc:sldMk cId="1445754888" sldId="265"/>
            <ac:spMk id="12" creationId="{D359EBA0-C96C-4892-8369-1997968CF516}"/>
          </ac:spMkLst>
        </pc:spChg>
        <pc:spChg chg="mod">
          <ac:chgData name="McBride, Jessica" userId="c539158e-af7d-4fcf-ae6d-31d8aefd5338" providerId="ADAL" clId="{59BAECC2-64E5-4EFC-B49E-D32FF87169CF}" dt="2021-05-10T14:54:10.147" v="3290" actId="207"/>
          <ac:spMkLst>
            <pc:docMk/>
            <pc:sldMk cId="1445754888" sldId="265"/>
            <ac:spMk id="15" creationId="{F21F3096-82FF-4D58-86A1-A604B7B61F67}"/>
          </ac:spMkLst>
        </pc:spChg>
        <pc:spChg chg="mod">
          <ac:chgData name="McBride, Jessica" userId="c539158e-af7d-4fcf-ae6d-31d8aefd5338" providerId="ADAL" clId="{59BAECC2-64E5-4EFC-B49E-D32FF87169CF}" dt="2021-05-10T14:58:46.555" v="3347" actId="14100"/>
          <ac:spMkLst>
            <pc:docMk/>
            <pc:sldMk cId="1445754888" sldId="265"/>
            <ac:spMk id="16" creationId="{80F07E46-FDED-4D09-AAB6-AE31C28A99AE}"/>
          </ac:spMkLst>
        </pc:spChg>
        <pc:spChg chg="add mod">
          <ac:chgData name="McBride, Jessica" userId="c539158e-af7d-4fcf-ae6d-31d8aefd5338" providerId="ADAL" clId="{59BAECC2-64E5-4EFC-B49E-D32FF87169CF}" dt="2021-05-10T15:04:32.859" v="3622" actId="164"/>
          <ac:spMkLst>
            <pc:docMk/>
            <pc:sldMk cId="1445754888" sldId="265"/>
            <ac:spMk id="18" creationId="{5BA83198-0DAE-4A8E-BA03-6665F0F30221}"/>
          </ac:spMkLst>
        </pc:spChg>
        <pc:spChg chg="add mod">
          <ac:chgData name="McBride, Jessica" userId="c539158e-af7d-4fcf-ae6d-31d8aefd5338" providerId="ADAL" clId="{59BAECC2-64E5-4EFC-B49E-D32FF87169CF}" dt="2021-05-10T15:10:18.220" v="3632" actId="255"/>
          <ac:spMkLst>
            <pc:docMk/>
            <pc:sldMk cId="1445754888" sldId="265"/>
            <ac:spMk id="19" creationId="{357B1C07-F0EE-4620-91D4-4266AE5BB144}"/>
          </ac:spMkLst>
        </pc:spChg>
        <pc:spChg chg="add mod">
          <ac:chgData name="McBride, Jessica" userId="c539158e-af7d-4fcf-ae6d-31d8aefd5338" providerId="ADAL" clId="{59BAECC2-64E5-4EFC-B49E-D32FF87169CF}" dt="2021-05-10T15:04:32.859" v="3622" actId="164"/>
          <ac:spMkLst>
            <pc:docMk/>
            <pc:sldMk cId="1445754888" sldId="265"/>
            <ac:spMk id="20" creationId="{332C49B1-56AD-4EC7-A7BB-4F8C0EF2F3B3}"/>
          </ac:spMkLst>
        </pc:spChg>
        <pc:spChg chg="add mod">
          <ac:chgData name="McBride, Jessica" userId="c539158e-af7d-4fcf-ae6d-31d8aefd5338" providerId="ADAL" clId="{59BAECC2-64E5-4EFC-B49E-D32FF87169CF}" dt="2021-05-10T15:04:32.859" v="3622" actId="164"/>
          <ac:spMkLst>
            <pc:docMk/>
            <pc:sldMk cId="1445754888" sldId="265"/>
            <ac:spMk id="21" creationId="{C586CED7-FB5F-4488-843A-4DC14F2C0F1A}"/>
          </ac:spMkLst>
        </pc:spChg>
        <pc:spChg chg="add mod">
          <ac:chgData name="McBride, Jessica" userId="c539158e-af7d-4fcf-ae6d-31d8aefd5338" providerId="ADAL" clId="{59BAECC2-64E5-4EFC-B49E-D32FF87169CF}" dt="2021-05-10T15:11:10.333" v="3640" actId="255"/>
          <ac:spMkLst>
            <pc:docMk/>
            <pc:sldMk cId="1445754888" sldId="265"/>
            <ac:spMk id="22" creationId="{DE35821F-910D-440B-8AB3-DC29DCAB365C}"/>
          </ac:spMkLst>
        </pc:spChg>
        <pc:spChg chg="add mod">
          <ac:chgData name="McBride, Jessica" userId="c539158e-af7d-4fcf-ae6d-31d8aefd5338" providerId="ADAL" clId="{59BAECC2-64E5-4EFC-B49E-D32FF87169CF}" dt="2021-05-10T15:10:29.935" v="3634" actId="14100"/>
          <ac:spMkLst>
            <pc:docMk/>
            <pc:sldMk cId="1445754888" sldId="265"/>
            <ac:spMk id="24" creationId="{D2738CEA-1268-415B-97EB-AEA03C06BEF8}"/>
          </ac:spMkLst>
        </pc:spChg>
        <pc:spChg chg="add mod">
          <ac:chgData name="McBride, Jessica" userId="c539158e-af7d-4fcf-ae6d-31d8aefd5338" providerId="ADAL" clId="{59BAECC2-64E5-4EFC-B49E-D32FF87169CF}" dt="2021-05-10T15:11:25.225" v="3647" actId="1037"/>
          <ac:spMkLst>
            <pc:docMk/>
            <pc:sldMk cId="1445754888" sldId="265"/>
            <ac:spMk id="25" creationId="{84C8A72B-5BD9-4353-B81C-1AC5F88A211E}"/>
          </ac:spMkLst>
        </pc:spChg>
        <pc:spChg chg="add mod">
          <ac:chgData name="McBride, Jessica" userId="c539158e-af7d-4fcf-ae6d-31d8aefd5338" providerId="ADAL" clId="{59BAECC2-64E5-4EFC-B49E-D32FF87169CF}" dt="2021-05-10T15:11:31.060" v="3648" actId="255"/>
          <ac:spMkLst>
            <pc:docMk/>
            <pc:sldMk cId="1445754888" sldId="265"/>
            <ac:spMk id="26" creationId="{CD4F9FAB-07C1-4FD1-A118-2EBAF8DFA0BD}"/>
          </ac:spMkLst>
        </pc:spChg>
        <pc:spChg chg="add mod">
          <ac:chgData name="McBride, Jessica" userId="c539158e-af7d-4fcf-ae6d-31d8aefd5338" providerId="ADAL" clId="{59BAECC2-64E5-4EFC-B49E-D32FF87169CF}" dt="2021-05-10T15:10:40.054" v="3636" actId="14100"/>
          <ac:spMkLst>
            <pc:docMk/>
            <pc:sldMk cId="1445754888" sldId="265"/>
            <ac:spMk id="27" creationId="{84D21550-A084-4592-BF95-BA98C1DB547E}"/>
          </ac:spMkLst>
        </pc:spChg>
        <pc:spChg chg="mod">
          <ac:chgData name="McBride, Jessica" userId="c539158e-af7d-4fcf-ae6d-31d8aefd5338" providerId="ADAL" clId="{59BAECC2-64E5-4EFC-B49E-D32FF87169CF}" dt="2021-05-10T14:57:50.891" v="3338" actId="20577"/>
          <ac:spMkLst>
            <pc:docMk/>
            <pc:sldMk cId="1445754888" sldId="265"/>
            <ac:spMk id="40" creationId="{CEA7B83F-2744-40A7-944B-54B7294AB204}"/>
          </ac:spMkLst>
        </pc:spChg>
        <pc:grpChg chg="add mod">
          <ac:chgData name="McBride, Jessica" userId="c539158e-af7d-4fcf-ae6d-31d8aefd5338" providerId="ADAL" clId="{59BAECC2-64E5-4EFC-B49E-D32FF87169CF}" dt="2021-05-10T14:52:35.758" v="3282" actId="14826"/>
          <ac:grpSpMkLst>
            <pc:docMk/>
            <pc:sldMk cId="1445754888" sldId="265"/>
            <ac:grpSpMk id="6" creationId="{FE482748-9213-42FA-AE7B-E826BA9F67FA}"/>
          </ac:grpSpMkLst>
        </pc:grpChg>
        <pc:grpChg chg="add mod">
          <ac:chgData name="McBride, Jessica" userId="c539158e-af7d-4fcf-ae6d-31d8aefd5338" providerId="ADAL" clId="{59BAECC2-64E5-4EFC-B49E-D32FF87169CF}" dt="2021-05-10T15:04:32.859" v="3622" actId="164"/>
          <ac:grpSpMkLst>
            <pc:docMk/>
            <pc:sldMk cId="1445754888" sldId="265"/>
            <ac:grpSpMk id="7" creationId="{E6883430-E6D5-439C-992F-82D1DA50C60E}"/>
          </ac:grpSpMkLst>
        </pc:grpChg>
        <pc:grpChg chg="add mod">
          <ac:chgData name="McBride, Jessica" userId="c539158e-af7d-4fcf-ae6d-31d8aefd5338" providerId="ADAL" clId="{59BAECC2-64E5-4EFC-B49E-D32FF87169CF}" dt="2021-05-10T14:52:35.758" v="3282" actId="14826"/>
          <ac:grpSpMkLst>
            <pc:docMk/>
            <pc:sldMk cId="1445754888" sldId="265"/>
            <ac:grpSpMk id="9" creationId="{76018B24-742C-4D94-B303-78049EFFDBDE}"/>
          </ac:grpSpMkLst>
        </pc:grpChg>
        <pc:grpChg chg="add mod">
          <ac:chgData name="McBride, Jessica" userId="c539158e-af7d-4fcf-ae6d-31d8aefd5338" providerId="ADAL" clId="{59BAECC2-64E5-4EFC-B49E-D32FF87169CF}" dt="2021-05-10T14:52:35.758" v="3282" actId="14826"/>
          <ac:grpSpMkLst>
            <pc:docMk/>
            <pc:sldMk cId="1445754888" sldId="265"/>
            <ac:grpSpMk id="14" creationId="{9D6AD657-24DF-4557-8C95-E20D88944F0B}"/>
          </ac:grpSpMkLst>
        </pc:grpChg>
        <pc:grpChg chg="add mod">
          <ac:chgData name="McBride, Jessica" userId="c539158e-af7d-4fcf-ae6d-31d8aefd5338" providerId="ADAL" clId="{59BAECC2-64E5-4EFC-B49E-D32FF87169CF}" dt="2021-05-10T15:06:37.620" v="3627" actId="14100"/>
          <ac:grpSpMkLst>
            <pc:docMk/>
            <pc:sldMk cId="1445754888" sldId="265"/>
            <ac:grpSpMk id="23" creationId="{D3D49DC3-FC9E-43DF-A263-ACA5A20C5161}"/>
          </ac:grpSpMkLst>
        </pc:grpChg>
        <pc:picChg chg="add mod">
          <ac:chgData name="McBride, Jessica" userId="c539158e-af7d-4fcf-ae6d-31d8aefd5338" providerId="ADAL" clId="{59BAECC2-64E5-4EFC-B49E-D32FF87169CF}" dt="2021-05-10T15:09:46.171" v="3628" actId="14100"/>
          <ac:picMkLst>
            <pc:docMk/>
            <pc:sldMk cId="1445754888" sldId="265"/>
            <ac:picMk id="5" creationId="{28CC1F66-3ACB-4626-ABFE-D3718696171C}"/>
          </ac:picMkLst>
        </pc:picChg>
        <pc:picChg chg="del">
          <ac:chgData name="McBride, Jessica" userId="c539158e-af7d-4fcf-ae6d-31d8aefd5338" providerId="ADAL" clId="{59BAECC2-64E5-4EFC-B49E-D32FF87169CF}" dt="2021-05-10T14:46:59.459" v="3241" actId="478"/>
          <ac:picMkLst>
            <pc:docMk/>
            <pc:sldMk cId="1445754888" sldId="265"/>
            <ac:picMk id="10" creationId="{64DAD50B-6184-47B4-AE07-3DB15846D458}"/>
          </ac:picMkLst>
        </pc:picChg>
        <pc:picChg chg="mod">
          <ac:chgData name="McBride, Jessica" userId="c539158e-af7d-4fcf-ae6d-31d8aefd5338" providerId="ADAL" clId="{59BAECC2-64E5-4EFC-B49E-D32FF87169CF}" dt="2021-05-10T15:09:50.279" v="3629" actId="14100"/>
          <ac:picMkLst>
            <pc:docMk/>
            <pc:sldMk cId="1445754888" sldId="265"/>
            <ac:picMk id="13" creationId="{9F7D6356-D713-4F4B-A49D-9091FFDB4D23}"/>
          </ac:picMkLst>
        </pc:picChg>
        <pc:picChg chg="mod">
          <ac:chgData name="McBride, Jessica" userId="c539158e-af7d-4fcf-ae6d-31d8aefd5338" providerId="ADAL" clId="{59BAECC2-64E5-4EFC-B49E-D32FF87169CF}" dt="2021-05-10T15:09:54.701" v="3630" actId="14100"/>
          <ac:picMkLst>
            <pc:docMk/>
            <pc:sldMk cId="1445754888" sldId="265"/>
            <ac:picMk id="17" creationId="{88304BF6-B8A2-40EF-AC78-DFBAC8B514A8}"/>
          </ac:picMkLst>
        </pc:picChg>
      </pc:sldChg>
      <pc:sldChg chg="addSp delSp modSp add mod modNotesTx">
        <pc:chgData name="McBride, Jessica" userId="c539158e-af7d-4fcf-ae6d-31d8aefd5338" providerId="ADAL" clId="{59BAECC2-64E5-4EFC-B49E-D32FF87169CF}" dt="2021-05-19T08:45:11.899" v="24809" actId="20577"/>
        <pc:sldMkLst>
          <pc:docMk/>
          <pc:sldMk cId="4010837775" sldId="266"/>
        </pc:sldMkLst>
        <pc:spChg chg="del">
          <ac:chgData name="McBride, Jessica" userId="c539158e-af7d-4fcf-ae6d-31d8aefd5338" providerId="ADAL" clId="{59BAECC2-64E5-4EFC-B49E-D32FF87169CF}" dt="2021-05-10T15:17:28.677" v="3650" actId="478"/>
          <ac:spMkLst>
            <pc:docMk/>
            <pc:sldMk cId="4010837775" sldId="266"/>
            <ac:spMk id="2" creationId="{A3CDB47C-2F5C-45EC-949A-0016EB5D8142}"/>
          </ac:spMkLst>
        </pc:spChg>
        <pc:spChg chg="del">
          <ac:chgData name="McBride, Jessica" userId="c539158e-af7d-4fcf-ae6d-31d8aefd5338" providerId="ADAL" clId="{59BAECC2-64E5-4EFC-B49E-D32FF87169CF}" dt="2021-05-10T15:17:43.820" v="3657" actId="478"/>
          <ac:spMkLst>
            <pc:docMk/>
            <pc:sldMk cId="4010837775" sldId="266"/>
            <ac:spMk id="3" creationId="{FFCF68B9-8437-4428-BECC-434500ED060F}"/>
          </ac:spMkLst>
        </pc:spChg>
        <pc:spChg chg="del">
          <ac:chgData name="McBride, Jessica" userId="c539158e-af7d-4fcf-ae6d-31d8aefd5338" providerId="ADAL" clId="{59BAECC2-64E5-4EFC-B49E-D32FF87169CF}" dt="2021-05-10T15:17:33.046" v="3653" actId="478"/>
          <ac:spMkLst>
            <pc:docMk/>
            <pc:sldMk cId="4010837775" sldId="266"/>
            <ac:spMk id="11" creationId="{26B014E8-E882-46BC-9AD9-B2C872745971}"/>
          </ac:spMkLst>
        </pc:spChg>
        <pc:spChg chg="del">
          <ac:chgData name="McBride, Jessica" userId="c539158e-af7d-4fcf-ae6d-31d8aefd5338" providerId="ADAL" clId="{59BAECC2-64E5-4EFC-B49E-D32FF87169CF}" dt="2021-05-10T15:17:45.516" v="3658" actId="478"/>
          <ac:spMkLst>
            <pc:docMk/>
            <pc:sldMk cId="4010837775" sldId="266"/>
            <ac:spMk id="12" creationId="{D359EBA0-C96C-4892-8369-1997968CF516}"/>
          </ac:spMkLst>
        </pc:spChg>
        <pc:spChg chg="del">
          <ac:chgData name="McBride, Jessica" userId="c539158e-af7d-4fcf-ae6d-31d8aefd5338" providerId="ADAL" clId="{59BAECC2-64E5-4EFC-B49E-D32FF87169CF}" dt="2021-05-10T15:17:36.550" v="3656" actId="478"/>
          <ac:spMkLst>
            <pc:docMk/>
            <pc:sldMk cId="4010837775" sldId="266"/>
            <ac:spMk id="15" creationId="{F21F3096-82FF-4D58-86A1-A604B7B61F67}"/>
          </ac:spMkLst>
        </pc:spChg>
        <pc:spChg chg="del">
          <ac:chgData name="McBride, Jessica" userId="c539158e-af7d-4fcf-ae6d-31d8aefd5338" providerId="ADAL" clId="{59BAECC2-64E5-4EFC-B49E-D32FF87169CF}" dt="2021-05-10T15:17:48.747" v="3659" actId="478"/>
          <ac:spMkLst>
            <pc:docMk/>
            <pc:sldMk cId="4010837775" sldId="266"/>
            <ac:spMk id="16" creationId="{80F07E46-FDED-4D09-AAB6-AE31C28A99AE}"/>
          </ac:spMkLst>
        </pc:spChg>
        <pc:spChg chg="del mod topLvl">
          <ac:chgData name="McBride, Jessica" userId="c539158e-af7d-4fcf-ae6d-31d8aefd5338" providerId="ADAL" clId="{59BAECC2-64E5-4EFC-B49E-D32FF87169CF}" dt="2021-05-10T15:23:23.319" v="3710" actId="21"/>
          <ac:spMkLst>
            <pc:docMk/>
            <pc:sldMk cId="4010837775" sldId="266"/>
            <ac:spMk id="18" creationId="{5BA83198-0DAE-4A8E-BA03-6665F0F30221}"/>
          </ac:spMkLst>
        </pc:spChg>
        <pc:spChg chg="mod topLvl">
          <ac:chgData name="McBride, Jessica" userId="c539158e-af7d-4fcf-ae6d-31d8aefd5338" providerId="ADAL" clId="{59BAECC2-64E5-4EFC-B49E-D32FF87169CF}" dt="2021-05-19T08:44:28.774" v="24669" actId="20577"/>
          <ac:spMkLst>
            <pc:docMk/>
            <pc:sldMk cId="4010837775" sldId="266"/>
            <ac:spMk id="19" creationId="{357B1C07-F0EE-4620-91D4-4266AE5BB144}"/>
          </ac:spMkLst>
        </pc:spChg>
        <pc:spChg chg="mod topLvl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20" creationId="{332C49B1-56AD-4EC7-A7BB-4F8C0EF2F3B3}"/>
          </ac:spMkLst>
        </pc:spChg>
        <pc:spChg chg="mod topLvl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21" creationId="{C586CED7-FB5F-4488-843A-4DC14F2C0F1A}"/>
          </ac:spMkLst>
        </pc:spChg>
        <pc:spChg chg="mod topLvl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22" creationId="{DE35821F-910D-440B-8AB3-DC29DCAB365C}"/>
          </ac:spMkLst>
        </pc:spChg>
        <pc:spChg chg="mod topLvl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24" creationId="{D2738CEA-1268-415B-97EB-AEA03C06BEF8}"/>
          </ac:spMkLst>
        </pc:spChg>
        <pc:spChg chg="mod topLvl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25" creationId="{84C8A72B-5BD9-4353-B81C-1AC5F88A211E}"/>
          </ac:spMkLst>
        </pc:spChg>
        <pc:spChg chg="mod topLvl">
          <ac:chgData name="McBride, Jessica" userId="c539158e-af7d-4fcf-ae6d-31d8aefd5338" providerId="ADAL" clId="{59BAECC2-64E5-4EFC-B49E-D32FF87169CF}" dt="2021-05-11T14:49:15.317" v="6378" actId="14100"/>
          <ac:spMkLst>
            <pc:docMk/>
            <pc:sldMk cId="4010837775" sldId="266"/>
            <ac:spMk id="26" creationId="{CD4F9FAB-07C1-4FD1-A118-2EBAF8DFA0BD}"/>
          </ac:spMkLst>
        </pc:spChg>
        <pc:spChg chg="mod topLvl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27" creationId="{84D21550-A084-4592-BF95-BA98C1DB547E}"/>
          </ac:spMkLst>
        </pc:spChg>
        <pc:spChg chg="add mod">
          <ac:chgData name="McBride, Jessica" userId="c539158e-af7d-4fcf-ae6d-31d8aefd5338" providerId="ADAL" clId="{59BAECC2-64E5-4EFC-B49E-D32FF87169CF}" dt="2021-05-11T14:48:44.398" v="6375" actId="164"/>
          <ac:spMkLst>
            <pc:docMk/>
            <pc:sldMk cId="4010837775" sldId="266"/>
            <ac:spMk id="30" creationId="{53D52E17-C28A-47A2-8768-9CCC48A0D269}"/>
          </ac:spMkLst>
        </pc:spChg>
        <pc:grpChg chg="add mod">
          <ac:chgData name="McBride, Jessica" userId="c539158e-af7d-4fcf-ae6d-31d8aefd5338" providerId="ADAL" clId="{59BAECC2-64E5-4EFC-B49E-D32FF87169CF}" dt="2021-05-11T14:48:55.984" v="6376" actId="1076"/>
          <ac:grpSpMkLst>
            <pc:docMk/>
            <pc:sldMk cId="4010837775" sldId="266"/>
            <ac:grpSpMk id="2" creationId="{4721203F-1F2F-4563-8D4E-EF29D40F088D}"/>
          </ac:grpSpMkLst>
        </pc:grpChg>
        <pc:grpChg chg="del">
          <ac:chgData name="McBride, Jessica" userId="c539158e-af7d-4fcf-ae6d-31d8aefd5338" providerId="ADAL" clId="{59BAECC2-64E5-4EFC-B49E-D32FF87169CF}" dt="2021-05-10T15:17:43.820" v="3657" actId="478"/>
          <ac:grpSpMkLst>
            <pc:docMk/>
            <pc:sldMk cId="4010837775" sldId="266"/>
            <ac:grpSpMk id="6" creationId="{FE482748-9213-42FA-AE7B-E826BA9F67FA}"/>
          </ac:grpSpMkLst>
        </pc:grpChg>
        <pc:grpChg chg="del">
          <ac:chgData name="McBride, Jessica" userId="c539158e-af7d-4fcf-ae6d-31d8aefd5338" providerId="ADAL" clId="{59BAECC2-64E5-4EFC-B49E-D32FF87169CF}" dt="2021-05-10T15:21:13.275" v="3690" actId="21"/>
          <ac:grpSpMkLst>
            <pc:docMk/>
            <pc:sldMk cId="4010837775" sldId="266"/>
            <ac:grpSpMk id="7" creationId="{E6883430-E6D5-439C-992F-82D1DA50C60E}"/>
          </ac:grpSpMkLst>
        </pc:grpChg>
        <pc:grpChg chg="add del mod">
          <ac:chgData name="McBride, Jessica" userId="c539158e-af7d-4fcf-ae6d-31d8aefd5338" providerId="ADAL" clId="{59BAECC2-64E5-4EFC-B49E-D32FF87169CF}" dt="2021-05-10T15:23:50.666" v="3714" actId="165"/>
          <ac:grpSpMkLst>
            <pc:docMk/>
            <pc:sldMk cId="4010837775" sldId="266"/>
            <ac:grpSpMk id="8" creationId="{9C9929C7-18EC-4D17-8F0A-0B35699D8F46}"/>
          </ac:grpSpMkLst>
        </pc:grpChg>
        <pc:grpChg chg="del">
          <ac:chgData name="McBride, Jessica" userId="c539158e-af7d-4fcf-ae6d-31d8aefd5338" providerId="ADAL" clId="{59BAECC2-64E5-4EFC-B49E-D32FF87169CF}" dt="2021-05-10T15:17:45.516" v="3658" actId="478"/>
          <ac:grpSpMkLst>
            <pc:docMk/>
            <pc:sldMk cId="4010837775" sldId="266"/>
            <ac:grpSpMk id="9" creationId="{76018B24-742C-4D94-B303-78049EFFDBDE}"/>
          </ac:grpSpMkLst>
        </pc:grpChg>
        <pc:grpChg chg="del">
          <ac:chgData name="McBride, Jessica" userId="c539158e-af7d-4fcf-ae6d-31d8aefd5338" providerId="ADAL" clId="{59BAECC2-64E5-4EFC-B49E-D32FF87169CF}" dt="2021-05-10T15:17:48.747" v="3659" actId="478"/>
          <ac:grpSpMkLst>
            <pc:docMk/>
            <pc:sldMk cId="4010837775" sldId="266"/>
            <ac:grpSpMk id="14" creationId="{9D6AD657-24DF-4557-8C95-E20D88944F0B}"/>
          </ac:grpSpMkLst>
        </pc:grpChg>
        <pc:grpChg chg="add del mod">
          <ac:chgData name="McBride, Jessica" userId="c539158e-af7d-4fcf-ae6d-31d8aefd5338" providerId="ADAL" clId="{59BAECC2-64E5-4EFC-B49E-D32FF87169CF}" dt="2021-05-10T15:22:17.618" v="3702" actId="165"/>
          <ac:grpSpMkLst>
            <pc:docMk/>
            <pc:sldMk cId="4010837775" sldId="266"/>
            <ac:grpSpMk id="23" creationId="{D3D49DC3-FC9E-43DF-A263-ACA5A20C5161}"/>
          </ac:grpSpMkLst>
        </pc:grpChg>
        <pc:graphicFrameChg chg="add mod ord modGraphic">
          <ac:chgData name="McBride, Jessica" userId="c539158e-af7d-4fcf-ae6d-31d8aefd5338" providerId="ADAL" clId="{59BAECC2-64E5-4EFC-B49E-D32FF87169CF}" dt="2021-05-11T14:49:10.203" v="6377" actId="1076"/>
          <ac:graphicFrameMkLst>
            <pc:docMk/>
            <pc:sldMk cId="4010837775" sldId="266"/>
            <ac:graphicFrameMk id="4" creationId="{17E08094-7E76-4AF8-98FF-840F4F50E457}"/>
          </ac:graphicFrameMkLst>
        </pc:graphicFrameChg>
        <pc:picChg chg="del">
          <ac:chgData name="McBride, Jessica" userId="c539158e-af7d-4fcf-ae6d-31d8aefd5338" providerId="ADAL" clId="{59BAECC2-64E5-4EFC-B49E-D32FF87169CF}" dt="2021-05-10T15:19:25.140" v="3672" actId="21"/>
          <ac:picMkLst>
            <pc:docMk/>
            <pc:sldMk cId="4010837775" sldId="266"/>
            <ac:picMk id="5" creationId="{28CC1F66-3ACB-4626-ABFE-D3718696171C}"/>
          </ac:picMkLst>
        </pc:picChg>
        <pc:picChg chg="del">
          <ac:chgData name="McBride, Jessica" userId="c539158e-af7d-4fcf-ae6d-31d8aefd5338" providerId="ADAL" clId="{59BAECC2-64E5-4EFC-B49E-D32FF87169CF}" dt="2021-05-10T15:21:13.275" v="3690" actId="21"/>
          <ac:picMkLst>
            <pc:docMk/>
            <pc:sldMk cId="4010837775" sldId="266"/>
            <ac:picMk id="13" creationId="{9F7D6356-D713-4F4B-A49D-9091FFDB4D23}"/>
          </ac:picMkLst>
        </pc:picChg>
        <pc:picChg chg="mod topLvl">
          <ac:chgData name="McBride, Jessica" userId="c539158e-af7d-4fcf-ae6d-31d8aefd5338" providerId="ADAL" clId="{59BAECC2-64E5-4EFC-B49E-D32FF87169CF}" dt="2021-05-11T14:48:44.398" v="6375" actId="164"/>
          <ac:picMkLst>
            <pc:docMk/>
            <pc:sldMk cId="4010837775" sldId="266"/>
            <ac:picMk id="17" creationId="{88304BF6-B8A2-40EF-AC78-DFBAC8B514A8}"/>
          </ac:picMkLst>
        </pc:picChg>
        <pc:picChg chg="add mod">
          <ac:chgData name="McBride, Jessica" userId="c539158e-af7d-4fcf-ae6d-31d8aefd5338" providerId="ADAL" clId="{59BAECC2-64E5-4EFC-B49E-D32FF87169CF}" dt="2021-05-11T14:48:44.398" v="6375" actId="164"/>
          <ac:picMkLst>
            <pc:docMk/>
            <pc:sldMk cId="4010837775" sldId="266"/>
            <ac:picMk id="28" creationId="{5113852F-B0A1-46AA-880D-790FD29C4327}"/>
          </ac:picMkLst>
        </pc:picChg>
        <pc:picChg chg="add mod">
          <ac:chgData name="McBride, Jessica" userId="c539158e-af7d-4fcf-ae6d-31d8aefd5338" providerId="ADAL" clId="{59BAECC2-64E5-4EFC-B49E-D32FF87169CF}" dt="2021-05-11T14:48:44.398" v="6375" actId="164"/>
          <ac:picMkLst>
            <pc:docMk/>
            <pc:sldMk cId="4010837775" sldId="266"/>
            <ac:picMk id="29" creationId="{9535B662-5C0F-45B9-AEDD-37EA53DA1795}"/>
          </ac:picMkLst>
        </pc:picChg>
      </pc:sldChg>
      <pc:sldChg chg="addSp delSp modSp add del mod delAnim modAnim modNotesTx">
        <pc:chgData name="McBride, Jessica" userId="c539158e-af7d-4fcf-ae6d-31d8aefd5338" providerId="ADAL" clId="{59BAECC2-64E5-4EFC-B49E-D32FF87169CF}" dt="2021-05-19T12:27:59.423" v="25037" actId="20577"/>
        <pc:sldMkLst>
          <pc:docMk/>
          <pc:sldMk cId="3961090122" sldId="267"/>
        </pc:sldMkLst>
        <pc:spChg chg="del">
          <ac:chgData name="McBride, Jessica" userId="c539158e-af7d-4fcf-ae6d-31d8aefd5338" providerId="ADAL" clId="{59BAECC2-64E5-4EFC-B49E-D32FF87169CF}" dt="2021-05-10T15:47:20.340" v="3995" actId="478"/>
          <ac:spMkLst>
            <pc:docMk/>
            <pc:sldMk cId="3961090122" sldId="267"/>
            <ac:spMk id="6" creationId="{6B058CF6-A505-42D1-9DF3-ED45B7F69E9C}"/>
          </ac:spMkLst>
        </pc:spChg>
        <pc:spChg chg="del">
          <ac:chgData name="McBride, Jessica" userId="c539158e-af7d-4fcf-ae6d-31d8aefd5338" providerId="ADAL" clId="{59BAECC2-64E5-4EFC-B49E-D32FF87169CF}" dt="2021-05-10T15:47:18.428" v="3994" actId="478"/>
          <ac:spMkLst>
            <pc:docMk/>
            <pc:sldMk cId="3961090122" sldId="267"/>
            <ac:spMk id="7" creationId="{34B7C690-7376-4C73-BE82-240E0E7D69F9}"/>
          </ac:spMkLst>
        </pc:spChg>
        <pc:spChg chg="mod">
          <ac:chgData name="McBride, Jessica" userId="c539158e-af7d-4fcf-ae6d-31d8aefd5338" providerId="ADAL" clId="{59BAECC2-64E5-4EFC-B49E-D32FF87169CF}" dt="2021-05-10T16:27:00.658" v="5982" actId="948"/>
          <ac:spMkLst>
            <pc:docMk/>
            <pc:sldMk cId="3961090122" sldId="267"/>
            <ac:spMk id="10" creationId="{569B983F-17D7-4730-BE09-EFD209A0F9E4}"/>
          </ac:spMkLst>
        </pc:spChg>
        <pc:spChg chg="mod">
          <ac:chgData name="McBride, Jessica" userId="c539158e-af7d-4fcf-ae6d-31d8aefd5338" providerId="ADAL" clId="{59BAECC2-64E5-4EFC-B49E-D32FF87169CF}" dt="2021-05-10T16:06:56.201" v="5066" actId="20577"/>
          <ac:spMkLst>
            <pc:docMk/>
            <pc:sldMk cId="3961090122" sldId="267"/>
            <ac:spMk id="12" creationId="{31C0829B-9950-4D40-8CCA-4E2E9279E0F8}"/>
          </ac:spMkLst>
        </pc:spChg>
        <pc:spChg chg="del">
          <ac:chgData name="McBride, Jessica" userId="c539158e-af7d-4fcf-ae6d-31d8aefd5338" providerId="ADAL" clId="{59BAECC2-64E5-4EFC-B49E-D32FF87169CF}" dt="2021-05-10T15:47:07.456" v="3990" actId="478"/>
          <ac:spMkLst>
            <pc:docMk/>
            <pc:sldMk cId="3961090122" sldId="267"/>
            <ac:spMk id="16" creationId="{C14A0FF3-495F-4973-A150-9A84AD044F50}"/>
          </ac:spMkLst>
        </pc:spChg>
        <pc:spChg chg="del">
          <ac:chgData name="McBride, Jessica" userId="c539158e-af7d-4fcf-ae6d-31d8aefd5338" providerId="ADAL" clId="{59BAECC2-64E5-4EFC-B49E-D32FF87169CF}" dt="2021-05-10T15:47:09.858" v="3991" actId="478"/>
          <ac:spMkLst>
            <pc:docMk/>
            <pc:sldMk cId="3961090122" sldId="267"/>
            <ac:spMk id="17" creationId="{97E2D4AA-FE83-4310-A424-F6BFA4267AC7}"/>
          </ac:spMkLst>
        </pc:spChg>
        <pc:spChg chg="mod topLvl">
          <ac:chgData name="McBride, Jessica" userId="c539158e-af7d-4fcf-ae6d-31d8aefd5338" providerId="ADAL" clId="{59BAECC2-64E5-4EFC-B49E-D32FF87169CF}" dt="2021-05-17T20:41:22.546" v="17323" actId="20577"/>
          <ac:spMkLst>
            <pc:docMk/>
            <pc:sldMk cId="3961090122" sldId="267"/>
            <ac:spMk id="37" creationId="{F49C1751-DAAB-4DC7-9AC5-19B18E3A7197}"/>
          </ac:spMkLst>
        </pc:spChg>
        <pc:spChg chg="mod">
          <ac:chgData name="McBride, Jessica" userId="c539158e-af7d-4fcf-ae6d-31d8aefd5338" providerId="ADAL" clId="{59BAECC2-64E5-4EFC-B49E-D32FF87169CF}" dt="2021-05-10T15:58:32.980" v="4736" actId="20577"/>
          <ac:spMkLst>
            <pc:docMk/>
            <pc:sldMk cId="3961090122" sldId="267"/>
            <ac:spMk id="40" creationId="{CEA7B83F-2744-40A7-944B-54B7294AB204}"/>
          </ac:spMkLst>
        </pc:spChg>
        <pc:spChg chg="del">
          <ac:chgData name="McBride, Jessica" userId="c539158e-af7d-4fcf-ae6d-31d8aefd5338" providerId="ADAL" clId="{59BAECC2-64E5-4EFC-B49E-D32FF87169CF}" dt="2021-05-10T15:47:11.628" v="3992" actId="478"/>
          <ac:spMkLst>
            <pc:docMk/>
            <pc:sldMk cId="3961090122" sldId="267"/>
            <ac:spMk id="53" creationId="{6C944280-10DE-4DF8-AE58-8AB14BE05B98}"/>
          </ac:spMkLst>
        </pc:spChg>
        <pc:spChg chg="mod topLvl">
          <ac:chgData name="McBride, Jessica" userId="c539158e-af7d-4fcf-ae6d-31d8aefd5338" providerId="ADAL" clId="{59BAECC2-64E5-4EFC-B49E-D32FF87169CF}" dt="2021-05-10T16:52:12.539" v="6372" actId="20577"/>
          <ac:spMkLst>
            <pc:docMk/>
            <pc:sldMk cId="3961090122" sldId="267"/>
            <ac:spMk id="54" creationId="{54728CB6-214A-4CDB-880C-FF62431CD6B3}"/>
          </ac:spMkLst>
        </pc:spChg>
        <pc:spChg chg="del">
          <ac:chgData name="McBride, Jessica" userId="c539158e-af7d-4fcf-ae6d-31d8aefd5338" providerId="ADAL" clId="{59BAECC2-64E5-4EFC-B49E-D32FF87169CF}" dt="2021-05-10T15:47:16.001" v="3993" actId="478"/>
          <ac:spMkLst>
            <pc:docMk/>
            <pc:sldMk cId="3961090122" sldId="267"/>
            <ac:spMk id="55" creationId="{264E4CC1-4516-4490-BFEB-B5B3C3B056C1}"/>
          </ac:spMkLst>
        </pc:spChg>
        <pc:grpChg chg="add del mod">
          <ac:chgData name="McBride, Jessica" userId="c539158e-af7d-4fcf-ae6d-31d8aefd5338" providerId="ADAL" clId="{59BAECC2-64E5-4EFC-B49E-D32FF87169CF}" dt="2021-05-10T16:05:33.431" v="5053" actId="165"/>
          <ac:grpSpMkLst>
            <pc:docMk/>
            <pc:sldMk cId="3961090122" sldId="267"/>
            <ac:grpSpMk id="2" creationId="{380BE8FB-6402-4579-8923-CB6AEFFE4B13}"/>
          </ac:grpSpMkLst>
        </pc:grpChg>
        <pc:grpChg chg="add mod">
          <ac:chgData name="McBride, Jessica" userId="c539158e-af7d-4fcf-ae6d-31d8aefd5338" providerId="ADAL" clId="{59BAECC2-64E5-4EFC-B49E-D32FF87169CF}" dt="2021-05-10T16:06:56.201" v="5066" actId="20577"/>
          <ac:grpSpMkLst>
            <pc:docMk/>
            <pc:sldMk cId="3961090122" sldId="267"/>
            <ac:grpSpMk id="3" creationId="{B41DB494-245B-4630-9DF8-8C0860D6B097}"/>
          </ac:grpSpMkLst>
        </pc:grpChg>
        <pc:grpChg chg="mod">
          <ac:chgData name="McBride, Jessica" userId="c539158e-af7d-4fcf-ae6d-31d8aefd5338" providerId="ADAL" clId="{59BAECC2-64E5-4EFC-B49E-D32FF87169CF}" dt="2021-05-10T16:06:56.201" v="5066" actId="20577"/>
          <ac:grpSpMkLst>
            <pc:docMk/>
            <pc:sldMk cId="3961090122" sldId="267"/>
            <ac:grpSpMk id="13" creationId="{50D17606-57A1-46C8-8407-F5E289D8CAA8}"/>
          </ac:grpSpMkLst>
        </pc:grpChg>
      </pc:sldChg>
      <pc:sldChg chg="addSp delSp modSp add mod setBg modAnim setClrOvrMap modNotesTx">
        <pc:chgData name="McBride, Jessica" userId="c539158e-af7d-4fcf-ae6d-31d8aefd5338" providerId="ADAL" clId="{59BAECC2-64E5-4EFC-B49E-D32FF87169CF}" dt="2021-05-18T18:02:31.013" v="23746" actId="20577"/>
        <pc:sldMkLst>
          <pc:docMk/>
          <pc:sldMk cId="2071187306" sldId="268"/>
        </pc:sldMkLst>
        <pc:spChg chg="add del mod">
          <ac:chgData name="McBride, Jessica" userId="c539158e-af7d-4fcf-ae6d-31d8aefd5338" providerId="ADAL" clId="{59BAECC2-64E5-4EFC-B49E-D32FF87169CF}" dt="2021-05-10T16:07:58.787" v="5073"/>
          <ac:spMkLst>
            <pc:docMk/>
            <pc:sldMk cId="2071187306" sldId="268"/>
            <ac:spMk id="9" creationId="{6FA8C367-17C8-4950-8536-DF890E3FB984}"/>
          </ac:spMkLst>
        </pc:spChg>
        <pc:spChg chg="del topLvl">
          <ac:chgData name="McBride, Jessica" userId="c539158e-af7d-4fcf-ae6d-31d8aefd5338" providerId="ADAL" clId="{59BAECC2-64E5-4EFC-B49E-D32FF87169CF}" dt="2021-05-10T16:17:40.895" v="5757" actId="478"/>
          <ac:spMkLst>
            <pc:docMk/>
            <pc:sldMk cId="2071187306" sldId="268"/>
            <ac:spMk id="10" creationId="{569B983F-17D7-4730-BE09-EFD209A0F9E4}"/>
          </ac:spMkLst>
        </pc:spChg>
        <pc:spChg chg="add mod">
          <ac:chgData name="McBride, Jessica" userId="c539158e-af7d-4fcf-ae6d-31d8aefd5338" providerId="ADAL" clId="{59BAECC2-64E5-4EFC-B49E-D32FF87169CF}" dt="2021-05-10T16:19:49.639" v="5771" actId="26606"/>
          <ac:spMkLst>
            <pc:docMk/>
            <pc:sldMk cId="2071187306" sldId="268"/>
            <ac:spMk id="11" creationId="{6CD1DEA7-03E9-49BB-B59F-33A8B0435C1B}"/>
          </ac:spMkLst>
        </pc:spChg>
        <pc:spChg chg="del topLvl">
          <ac:chgData name="McBride, Jessica" userId="c539158e-af7d-4fcf-ae6d-31d8aefd5338" providerId="ADAL" clId="{59BAECC2-64E5-4EFC-B49E-D32FF87169CF}" dt="2021-05-10T15:56:14.619" v="4600" actId="478"/>
          <ac:spMkLst>
            <pc:docMk/>
            <pc:sldMk cId="2071187306" sldId="268"/>
            <ac:spMk id="12" creationId="{31C0829B-9950-4D40-8CCA-4E2E9279E0F8}"/>
          </ac:spMkLst>
        </pc:spChg>
        <pc:spChg chg="mod topLvl">
          <ac:chgData name="McBride, Jessica" userId="c539158e-af7d-4fcf-ae6d-31d8aefd5338" providerId="ADAL" clId="{59BAECC2-64E5-4EFC-B49E-D32FF87169CF}" dt="2021-05-10T16:26:35.752" v="5981" actId="948"/>
          <ac:spMkLst>
            <pc:docMk/>
            <pc:sldMk cId="2071187306" sldId="268"/>
            <ac:spMk id="37" creationId="{F49C1751-DAAB-4DC7-9AC5-19B18E3A7197}"/>
          </ac:spMkLst>
        </pc:spChg>
        <pc:spChg chg="mod">
          <ac:chgData name="McBride, Jessica" userId="c539158e-af7d-4fcf-ae6d-31d8aefd5338" providerId="ADAL" clId="{59BAECC2-64E5-4EFC-B49E-D32FF87169CF}" dt="2021-05-10T16:23:25.117" v="5802" actId="20577"/>
          <ac:spMkLst>
            <pc:docMk/>
            <pc:sldMk cId="2071187306" sldId="268"/>
            <ac:spMk id="40" creationId="{CEA7B83F-2744-40A7-944B-54B7294AB204}"/>
          </ac:spMkLst>
        </pc:spChg>
        <pc:spChg chg="add del">
          <ac:chgData name="McBride, Jessica" userId="c539158e-af7d-4fcf-ae6d-31d8aefd5338" providerId="ADAL" clId="{59BAECC2-64E5-4EFC-B49E-D32FF87169CF}" dt="2021-05-10T16:19:49.639" v="5771" actId="26606"/>
          <ac:spMkLst>
            <pc:docMk/>
            <pc:sldMk cId="2071187306" sldId="268"/>
            <ac:spMk id="45" creationId="{5E8D2E83-FB3A-40E7-A9E5-7AB389D612B4}"/>
          </ac:spMkLst>
        </pc:spChg>
        <pc:spChg chg="del mod topLvl">
          <ac:chgData name="McBride, Jessica" userId="c539158e-af7d-4fcf-ae6d-31d8aefd5338" providerId="ADAL" clId="{59BAECC2-64E5-4EFC-B49E-D32FF87169CF}" dt="2021-05-10T16:08:13.196" v="5077" actId="478"/>
          <ac:spMkLst>
            <pc:docMk/>
            <pc:sldMk cId="2071187306" sldId="268"/>
            <ac:spMk id="54" creationId="{54728CB6-214A-4CDB-880C-FF62431CD6B3}"/>
          </ac:spMkLst>
        </pc:spChg>
        <pc:grpChg chg="del">
          <ac:chgData name="McBride, Jessica" userId="c539158e-af7d-4fcf-ae6d-31d8aefd5338" providerId="ADAL" clId="{59BAECC2-64E5-4EFC-B49E-D32FF87169CF}" dt="2021-05-10T16:08:06.404" v="5074" actId="165"/>
          <ac:grpSpMkLst>
            <pc:docMk/>
            <pc:sldMk cId="2071187306" sldId="268"/>
            <ac:grpSpMk id="2" creationId="{380BE8FB-6402-4579-8923-CB6AEFFE4B13}"/>
          </ac:grpSpMkLst>
        </pc:grpChg>
        <pc:grpChg chg="del">
          <ac:chgData name="McBride, Jessica" userId="c539158e-af7d-4fcf-ae6d-31d8aefd5338" providerId="ADAL" clId="{59BAECC2-64E5-4EFC-B49E-D32FF87169CF}" dt="2021-05-10T15:56:14.619" v="4600" actId="478"/>
          <ac:grpSpMkLst>
            <pc:docMk/>
            <pc:sldMk cId="2071187306" sldId="268"/>
            <ac:grpSpMk id="13" creationId="{50D17606-57A1-46C8-8407-F5E289D8CAA8}"/>
          </ac:grpSpMkLst>
        </pc:grpChg>
        <pc:picChg chg="add del mod ord modCrop">
          <ac:chgData name="McBride, Jessica" userId="c539158e-af7d-4fcf-ae6d-31d8aefd5338" providerId="ADAL" clId="{59BAECC2-64E5-4EFC-B49E-D32FF87169CF}" dt="2021-05-10T16:19:58.362" v="5773" actId="478"/>
          <ac:picMkLst>
            <pc:docMk/>
            <pc:sldMk cId="2071187306" sldId="268"/>
            <ac:picMk id="4" creationId="{8E805973-4FD5-4768-B108-D58C9A3C7A54}"/>
          </ac:picMkLst>
        </pc:picChg>
        <pc:picChg chg="add del mod modCrop">
          <ac:chgData name="McBride, Jessica" userId="c539158e-af7d-4fcf-ae6d-31d8aefd5338" providerId="ADAL" clId="{59BAECC2-64E5-4EFC-B49E-D32FF87169CF}" dt="2021-05-10T16:23:23.726" v="5799" actId="478"/>
          <ac:picMkLst>
            <pc:docMk/>
            <pc:sldMk cId="2071187306" sldId="268"/>
            <ac:picMk id="6" creationId="{7C3D8F73-ED5E-4784-BE88-EFBB0C1EA5B3}"/>
          </ac:picMkLst>
        </pc:picChg>
      </pc:sldChg>
      <pc:sldChg chg="addSp delSp modSp add mod modAnim modNotesTx">
        <pc:chgData name="McBride, Jessica" userId="c539158e-af7d-4fcf-ae6d-31d8aefd5338" providerId="ADAL" clId="{59BAECC2-64E5-4EFC-B49E-D32FF87169CF}" dt="2021-05-18T17:47:19.588" v="22582" actId="20577"/>
        <pc:sldMkLst>
          <pc:docMk/>
          <pc:sldMk cId="933079530" sldId="269"/>
        </pc:sldMkLst>
        <pc:spChg chg="add mod">
          <ac:chgData name="McBride, Jessica" userId="c539158e-af7d-4fcf-ae6d-31d8aefd5338" providerId="ADAL" clId="{59BAECC2-64E5-4EFC-B49E-D32FF87169CF}" dt="2021-05-10T16:31:26.727" v="6071" actId="255"/>
          <ac:spMkLst>
            <pc:docMk/>
            <pc:sldMk cId="933079530" sldId="269"/>
            <ac:spMk id="3" creationId="{42931D14-9D65-42A0-B687-7391006A310A}"/>
          </ac:spMkLst>
        </pc:spChg>
        <pc:spChg chg="add mod">
          <ac:chgData name="McBride, Jessica" userId="c539158e-af7d-4fcf-ae6d-31d8aefd5338" providerId="ADAL" clId="{59BAECC2-64E5-4EFC-B49E-D32FF87169CF}" dt="2021-05-12T18:32:29.225" v="7115" actId="20577"/>
          <ac:spMkLst>
            <pc:docMk/>
            <pc:sldMk cId="933079530" sldId="269"/>
            <ac:spMk id="7" creationId="{81640444-1761-4FC8-B95F-B596CD51F9BC}"/>
          </ac:spMkLst>
        </pc:spChg>
        <pc:spChg chg="add del mod">
          <ac:chgData name="McBride, Jessica" userId="c539158e-af7d-4fcf-ae6d-31d8aefd5338" providerId="ADAL" clId="{59BAECC2-64E5-4EFC-B49E-D32FF87169CF}" dt="2021-05-10T16:32:09.111" v="6076" actId="478"/>
          <ac:spMkLst>
            <pc:docMk/>
            <pc:sldMk cId="933079530" sldId="269"/>
            <ac:spMk id="9" creationId="{E0E749E8-F9FE-477C-A6B4-358E939D9BA7}"/>
          </ac:spMkLst>
        </pc:spChg>
        <pc:spChg chg="mod">
          <ac:chgData name="McBride, Jessica" userId="c539158e-af7d-4fcf-ae6d-31d8aefd5338" providerId="ADAL" clId="{59BAECC2-64E5-4EFC-B49E-D32FF87169CF}" dt="2021-05-10T16:27:30.730" v="5984" actId="1076"/>
          <ac:spMkLst>
            <pc:docMk/>
            <pc:sldMk cId="933079530" sldId="269"/>
            <ac:spMk id="11" creationId="{6CD1DEA7-03E9-49BB-B59F-33A8B0435C1B}"/>
          </ac:spMkLst>
        </pc:spChg>
        <pc:spChg chg="add mod">
          <ac:chgData name="McBride, Jessica" userId="c539158e-af7d-4fcf-ae6d-31d8aefd5338" providerId="ADAL" clId="{59BAECC2-64E5-4EFC-B49E-D32FF87169CF}" dt="2021-05-10T16:42:48.452" v="6297" actId="1076"/>
          <ac:spMkLst>
            <pc:docMk/>
            <pc:sldMk cId="933079530" sldId="269"/>
            <ac:spMk id="12" creationId="{C7122FE7-187D-4D22-80BB-707DBA2C79CE}"/>
          </ac:spMkLst>
        </pc:spChg>
        <pc:spChg chg="mod">
          <ac:chgData name="McBride, Jessica" userId="c539158e-af7d-4fcf-ae6d-31d8aefd5338" providerId="ADAL" clId="{59BAECC2-64E5-4EFC-B49E-D32FF87169CF}" dt="2021-05-10T16:27:44.957" v="5987" actId="20577"/>
          <ac:spMkLst>
            <pc:docMk/>
            <pc:sldMk cId="933079530" sldId="269"/>
            <ac:spMk id="37" creationId="{F49C1751-DAAB-4DC7-9AC5-19B18E3A7197}"/>
          </ac:spMkLst>
        </pc:spChg>
        <pc:spChg chg="mod">
          <ac:chgData name="McBride, Jessica" userId="c539158e-af7d-4fcf-ae6d-31d8aefd5338" providerId="ADAL" clId="{59BAECC2-64E5-4EFC-B49E-D32FF87169CF}" dt="2021-05-10T16:23:42.050" v="5813" actId="20577"/>
          <ac:spMkLst>
            <pc:docMk/>
            <pc:sldMk cId="933079530" sldId="269"/>
            <ac:spMk id="40" creationId="{CEA7B83F-2744-40A7-944B-54B7294AB204}"/>
          </ac:spMkLst>
        </pc:spChg>
        <pc:picChg chg="del">
          <ac:chgData name="McBride, Jessica" userId="c539158e-af7d-4fcf-ae6d-31d8aefd5338" providerId="ADAL" clId="{59BAECC2-64E5-4EFC-B49E-D32FF87169CF}" dt="2021-05-10T16:23:33.457" v="5804" actId="478"/>
          <ac:picMkLst>
            <pc:docMk/>
            <pc:sldMk cId="933079530" sldId="269"/>
            <ac:picMk id="6" creationId="{7C3D8F73-ED5E-4784-BE88-EFBB0C1EA5B3}"/>
          </ac:picMkLst>
        </pc:picChg>
      </pc:sldChg>
      <pc:sldChg chg="addSp delSp modSp add mod ord setBg modAnim modNotesTx">
        <pc:chgData name="McBride, Jessica" userId="c539158e-af7d-4fcf-ae6d-31d8aefd5338" providerId="ADAL" clId="{59BAECC2-64E5-4EFC-B49E-D32FF87169CF}" dt="2021-05-19T12:25:26.081" v="24993" actId="20577"/>
        <pc:sldMkLst>
          <pc:docMk/>
          <pc:sldMk cId="694879440" sldId="270"/>
        </pc:sldMkLst>
        <pc:spChg chg="mod">
          <ac:chgData name="McBride, Jessica" userId="c539158e-af7d-4fcf-ae6d-31d8aefd5338" providerId="ADAL" clId="{59BAECC2-64E5-4EFC-B49E-D32FF87169CF}" dt="2021-05-10T16:38:57.754" v="6264" actId="26606"/>
          <ac:spMkLst>
            <pc:docMk/>
            <pc:sldMk cId="694879440" sldId="270"/>
            <ac:spMk id="11" creationId="{6CD1DEA7-03E9-49BB-B59F-33A8B0435C1B}"/>
          </ac:spMkLst>
        </pc:spChg>
        <pc:spChg chg="mod">
          <ac:chgData name="McBride, Jessica" userId="c539158e-af7d-4fcf-ae6d-31d8aefd5338" providerId="ADAL" clId="{59BAECC2-64E5-4EFC-B49E-D32FF87169CF}" dt="2021-05-12T19:42:29.202" v="7125" actId="20577"/>
          <ac:spMkLst>
            <pc:docMk/>
            <pc:sldMk cId="694879440" sldId="270"/>
            <ac:spMk id="37" creationId="{F49C1751-DAAB-4DC7-9AC5-19B18E3A7197}"/>
          </ac:spMkLst>
        </pc:spChg>
        <pc:spChg chg="mod">
          <ac:chgData name="McBride, Jessica" userId="c539158e-af7d-4fcf-ae6d-31d8aefd5338" providerId="ADAL" clId="{59BAECC2-64E5-4EFC-B49E-D32FF87169CF}" dt="2021-05-10T16:38:57.754" v="6264" actId="26606"/>
          <ac:spMkLst>
            <pc:docMk/>
            <pc:sldMk cId="694879440" sldId="270"/>
            <ac:spMk id="40" creationId="{CEA7B83F-2744-40A7-944B-54B7294AB204}"/>
          </ac:spMkLst>
        </pc:spChg>
        <pc:spChg chg="add del">
          <ac:chgData name="McBride, Jessica" userId="c539158e-af7d-4fcf-ae6d-31d8aefd5338" providerId="ADAL" clId="{59BAECC2-64E5-4EFC-B49E-D32FF87169CF}" dt="2021-05-10T16:38:57.754" v="6264" actId="26606"/>
          <ac:spMkLst>
            <pc:docMk/>
            <pc:sldMk cId="694879440" sldId="270"/>
            <ac:spMk id="45" creationId="{79BB35BC-D5C2-4C8B-A22A-A71E6191913B}"/>
          </ac:spMkLst>
        </pc:spChg>
        <pc:picChg chg="add del mod ord">
          <ac:chgData name="McBride, Jessica" userId="c539158e-af7d-4fcf-ae6d-31d8aefd5338" providerId="ADAL" clId="{59BAECC2-64E5-4EFC-B49E-D32FF87169CF}" dt="2021-05-10T16:38:58.381" v="6265" actId="931"/>
          <ac:picMkLst>
            <pc:docMk/>
            <pc:sldMk cId="694879440" sldId="270"/>
            <ac:picMk id="3" creationId="{A54FC3B8-D5B8-40CC-8568-A3F9010D0622}"/>
          </ac:picMkLst>
        </pc:picChg>
        <pc:picChg chg="del mod">
          <ac:chgData name="McBride, Jessica" userId="c539158e-af7d-4fcf-ae6d-31d8aefd5338" providerId="ADAL" clId="{59BAECC2-64E5-4EFC-B49E-D32FF87169CF}" dt="2021-05-10T16:36:36.845" v="6255" actId="478"/>
          <ac:picMkLst>
            <pc:docMk/>
            <pc:sldMk cId="694879440" sldId="270"/>
            <ac:picMk id="6" creationId="{7C3D8F73-ED5E-4784-BE88-EFBB0C1EA5B3}"/>
          </ac:picMkLst>
        </pc:picChg>
        <pc:picChg chg="add mod modCrop">
          <ac:chgData name="McBride, Jessica" userId="c539158e-af7d-4fcf-ae6d-31d8aefd5338" providerId="ADAL" clId="{59BAECC2-64E5-4EFC-B49E-D32FF87169CF}" dt="2021-05-10T16:41:37.104" v="6289" actId="732"/>
          <ac:picMkLst>
            <pc:docMk/>
            <pc:sldMk cId="694879440" sldId="270"/>
            <ac:picMk id="9" creationId="{986CE16C-2AEC-4BDD-B8B5-AF352531E3E6}"/>
          </ac:picMkLst>
        </pc:picChg>
      </pc:sldChg>
      <pc:sldChg chg="add del">
        <pc:chgData name="McBride, Jessica" userId="c539158e-af7d-4fcf-ae6d-31d8aefd5338" providerId="ADAL" clId="{59BAECC2-64E5-4EFC-B49E-D32FF87169CF}" dt="2021-05-18T17:50:04.424" v="23246" actId="2696"/>
        <pc:sldMkLst>
          <pc:docMk/>
          <pc:sldMk cId="1463248042" sldId="271"/>
        </pc:sldMkLst>
      </pc:sldChg>
      <pc:sldChg chg="addSp delSp modSp new del mod setBg modAnim">
        <pc:chgData name="McBride, Jessica" userId="c539158e-af7d-4fcf-ae6d-31d8aefd5338" providerId="ADAL" clId="{59BAECC2-64E5-4EFC-B49E-D32FF87169CF}" dt="2021-05-10T16:41:45.908" v="6290" actId="2696"/>
        <pc:sldMkLst>
          <pc:docMk/>
          <pc:sldMk cId="1540826324" sldId="271"/>
        </pc:sldMkLst>
        <pc:spChg chg="del">
          <ac:chgData name="McBride, Jessica" userId="c539158e-af7d-4fcf-ae6d-31d8aefd5338" providerId="ADAL" clId="{59BAECC2-64E5-4EFC-B49E-D32FF87169CF}" dt="2021-05-10T16:39:29.392" v="6268" actId="26606"/>
          <ac:spMkLst>
            <pc:docMk/>
            <pc:sldMk cId="1540826324" sldId="271"/>
            <ac:spMk id="2" creationId="{30163546-5BC1-4FFD-BDED-E99A3B85F2F2}"/>
          </ac:spMkLst>
        </pc:spChg>
        <pc:spChg chg="del">
          <ac:chgData name="McBride, Jessica" userId="c539158e-af7d-4fcf-ae6d-31d8aefd5338" providerId="ADAL" clId="{59BAECC2-64E5-4EFC-B49E-D32FF87169CF}" dt="2021-05-10T16:39:17.517" v="6267" actId="931"/>
          <ac:spMkLst>
            <pc:docMk/>
            <pc:sldMk cId="1540826324" sldId="271"/>
            <ac:spMk id="3" creationId="{E8B20DB8-CA32-4136-89E1-F22C8DC2D18C}"/>
          </ac:spMkLst>
        </pc:spChg>
        <pc:spChg chg="add del mod">
          <ac:chgData name="McBride, Jessica" userId="c539158e-af7d-4fcf-ae6d-31d8aefd5338" providerId="ADAL" clId="{59BAECC2-64E5-4EFC-B49E-D32FF87169CF}" dt="2021-05-10T16:39:58.571" v="6278" actId="478"/>
          <ac:spMkLst>
            <pc:docMk/>
            <pc:sldMk cId="1540826324" sldId="271"/>
            <ac:spMk id="7" creationId="{F604DAA8-2EF2-423F-9D01-952CB9F4D207}"/>
          </ac:spMkLst>
        </pc:spChg>
        <pc:spChg chg="add del">
          <ac:chgData name="McBride, Jessica" userId="c539158e-af7d-4fcf-ae6d-31d8aefd5338" providerId="ADAL" clId="{59BAECC2-64E5-4EFC-B49E-D32FF87169CF}" dt="2021-05-10T16:40:11.240" v="6280" actId="26606"/>
          <ac:spMkLst>
            <pc:docMk/>
            <pc:sldMk cId="1540826324" sldId="271"/>
            <ac:spMk id="10" creationId="{6680F1D3-7650-4307-A001-0163AD371D29}"/>
          </ac:spMkLst>
        </pc:spChg>
        <pc:spChg chg="add mod">
          <ac:chgData name="McBride, Jessica" userId="c539158e-af7d-4fcf-ae6d-31d8aefd5338" providerId="ADAL" clId="{59BAECC2-64E5-4EFC-B49E-D32FF87169CF}" dt="2021-05-10T16:40:45.994" v="6286" actId="1076"/>
          <ac:spMkLst>
            <pc:docMk/>
            <pc:sldMk cId="1540826324" sldId="271"/>
            <ac:spMk id="11" creationId="{4B7CAEE9-E3D4-461F-A645-69A03E4EFAB5}"/>
          </ac:spMkLst>
        </pc:spChg>
        <pc:spChg chg="add mod">
          <ac:chgData name="McBride, Jessica" userId="c539158e-af7d-4fcf-ae6d-31d8aefd5338" providerId="ADAL" clId="{59BAECC2-64E5-4EFC-B49E-D32FF87169CF}" dt="2021-05-10T16:40:45.994" v="6286" actId="1076"/>
          <ac:spMkLst>
            <pc:docMk/>
            <pc:sldMk cId="1540826324" sldId="271"/>
            <ac:spMk id="12" creationId="{A5EFEFC7-9BF6-49F4-BE5C-CE5453E3EF13}"/>
          </ac:spMkLst>
        </pc:spChg>
        <pc:spChg chg="add mod">
          <ac:chgData name="McBride, Jessica" userId="c539158e-af7d-4fcf-ae6d-31d8aefd5338" providerId="ADAL" clId="{59BAECC2-64E5-4EFC-B49E-D32FF87169CF}" dt="2021-05-10T16:40:45.994" v="6286" actId="1076"/>
          <ac:spMkLst>
            <pc:docMk/>
            <pc:sldMk cId="1540826324" sldId="271"/>
            <ac:spMk id="13" creationId="{C34DA9DE-A2D5-48BE-AF1C-40BA3726904F}"/>
          </ac:spMkLst>
        </pc:spChg>
        <pc:spChg chg="add del">
          <ac:chgData name="McBride, Jessica" userId="c539158e-af7d-4fcf-ae6d-31d8aefd5338" providerId="ADAL" clId="{59BAECC2-64E5-4EFC-B49E-D32FF87169CF}" dt="2021-05-10T16:40:29.250" v="6281" actId="478"/>
          <ac:spMkLst>
            <pc:docMk/>
            <pc:sldMk cId="1540826324" sldId="271"/>
            <ac:spMk id="14" creationId="{9E6F0F0A-135F-4289-BD90-7445EA77A39B}"/>
          </ac:spMkLst>
        </pc:spChg>
        <pc:spChg chg="add">
          <ac:chgData name="McBride, Jessica" userId="c539158e-af7d-4fcf-ae6d-31d8aefd5338" providerId="ADAL" clId="{59BAECC2-64E5-4EFC-B49E-D32FF87169CF}" dt="2021-05-10T16:40:11.240" v="6280" actId="26606"/>
          <ac:spMkLst>
            <pc:docMk/>
            <pc:sldMk cId="1540826324" sldId="271"/>
            <ac:spMk id="17" creationId="{D009D6D5-DAC2-4A8B-A17A-E206B9012D09}"/>
          </ac:spMkLst>
        </pc:spChg>
        <pc:picChg chg="add del mod">
          <ac:chgData name="McBride, Jessica" userId="c539158e-af7d-4fcf-ae6d-31d8aefd5338" providerId="ADAL" clId="{59BAECC2-64E5-4EFC-B49E-D32FF87169CF}" dt="2021-05-10T16:40:52.356" v="6287" actId="1076"/>
          <ac:picMkLst>
            <pc:docMk/>
            <pc:sldMk cId="1540826324" sldId="271"/>
            <ac:picMk id="5" creationId="{3BB5833D-A371-47EE-8B05-72A50AD2863F}"/>
          </ac:picMkLst>
        </pc:picChg>
      </pc:sldChg>
      <pc:sldMasterChg chg="modTransition modSldLayout">
        <pc:chgData name="McBride, Jessica" userId="c539158e-af7d-4fcf-ae6d-31d8aefd5338" providerId="ADAL" clId="{59BAECC2-64E5-4EFC-B49E-D32FF87169CF}" dt="2021-05-10T13:35:45.603" v="2588"/>
        <pc:sldMasterMkLst>
          <pc:docMk/>
          <pc:sldMasterMk cId="3675011916" sldId="2147483648"/>
        </pc:sldMasterMkLst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1160730919" sldId="2147483649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3435626389" sldId="2147483650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3814407241" sldId="2147483651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2630527608" sldId="2147483652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62938613" sldId="2147483653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1251694348" sldId="2147483654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406252865" sldId="2147483655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1237096429" sldId="2147483656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1372952662" sldId="2147483657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4279787388" sldId="2147483658"/>
          </pc:sldLayoutMkLst>
        </pc:sldLayoutChg>
        <pc:sldLayoutChg chg="modTransition">
          <pc:chgData name="McBride, Jessica" userId="c539158e-af7d-4fcf-ae6d-31d8aefd5338" providerId="ADAL" clId="{59BAECC2-64E5-4EFC-B49E-D32FF87169CF}" dt="2021-05-10T13:35:45.603" v="2588"/>
          <pc:sldLayoutMkLst>
            <pc:docMk/>
            <pc:sldMasterMk cId="3675011916" sldId="2147483648"/>
            <pc:sldLayoutMk cId="1301717872" sldId="2147483659"/>
          </pc:sldLayoutMkLst>
        </pc:sldLayoutChg>
      </pc:sldMasterChg>
    </pc:docChg>
  </pc:docChgLst>
  <pc:docChgLst>
    <pc:chgData name="McBride, Jessica" userId="c539158e-af7d-4fcf-ae6d-31d8aefd5338" providerId="ADAL" clId="{313E4F10-E56C-4C5F-B1A8-94D9E7699251}"/>
    <pc:docChg chg="undo custSel addSld delSld modSld sldOrd modMainMaster">
      <pc:chgData name="McBride, Jessica" userId="c539158e-af7d-4fcf-ae6d-31d8aefd5338" providerId="ADAL" clId="{313E4F10-E56C-4C5F-B1A8-94D9E7699251}" dt="2021-08-24T13:34:12.434" v="514" actId="20577"/>
      <pc:docMkLst>
        <pc:docMk/>
      </pc:docMkLst>
      <pc:sldChg chg="new add del">
        <pc:chgData name="McBride, Jessica" userId="c539158e-af7d-4fcf-ae6d-31d8aefd5338" providerId="ADAL" clId="{313E4F10-E56C-4C5F-B1A8-94D9E7699251}" dt="2021-08-19T18:32:14.951" v="3" actId="680"/>
        <pc:sldMkLst>
          <pc:docMk/>
          <pc:sldMk cId="2306530246" sldId="270"/>
        </pc:sldMkLst>
      </pc:sldChg>
      <pc:sldChg chg="delSp modSp add mod ord">
        <pc:chgData name="McBride, Jessica" userId="c539158e-af7d-4fcf-ae6d-31d8aefd5338" providerId="ADAL" clId="{313E4F10-E56C-4C5F-B1A8-94D9E7699251}" dt="2021-08-24T13:34:12.434" v="514" actId="20577"/>
        <pc:sldMkLst>
          <pc:docMk/>
          <pc:sldMk cId="3986686668" sldId="270"/>
        </pc:sldMkLst>
        <pc:spChg chg="del">
          <ac:chgData name="McBride, Jessica" userId="c539158e-af7d-4fcf-ae6d-31d8aefd5338" providerId="ADAL" clId="{313E4F10-E56C-4C5F-B1A8-94D9E7699251}" dt="2021-08-24T13:30:34.517" v="48" actId="478"/>
          <ac:spMkLst>
            <pc:docMk/>
            <pc:sldMk cId="3986686668" sldId="270"/>
            <ac:spMk id="8" creationId="{4DFE1760-98D8-40FF-8883-7EDD257876B2}"/>
          </ac:spMkLst>
        </pc:spChg>
        <pc:spChg chg="mod">
          <ac:chgData name="McBride, Jessica" userId="c539158e-af7d-4fcf-ae6d-31d8aefd5338" providerId="ADAL" clId="{313E4F10-E56C-4C5F-B1A8-94D9E7699251}" dt="2021-08-24T13:34:12.434" v="514" actId="20577"/>
          <ac:spMkLst>
            <pc:docMk/>
            <pc:sldMk cId="3986686668" sldId="270"/>
            <ac:spMk id="11" creationId="{6CD1DEA7-03E9-49BB-B59F-33A8B0435C1B}"/>
          </ac:spMkLst>
        </pc:spChg>
        <pc:spChg chg="mod">
          <ac:chgData name="McBride, Jessica" userId="c539158e-af7d-4fcf-ae6d-31d8aefd5338" providerId="ADAL" clId="{313E4F10-E56C-4C5F-B1A8-94D9E7699251}" dt="2021-08-24T13:30:28.733" v="47" actId="20577"/>
          <ac:spMkLst>
            <pc:docMk/>
            <pc:sldMk cId="3986686668" sldId="270"/>
            <ac:spMk id="40" creationId="{CEA7B83F-2744-40A7-944B-54B7294AB204}"/>
          </ac:spMkLst>
        </pc:spChg>
      </pc:sldChg>
      <pc:sldMasterChg chg="modSldLayout">
        <pc:chgData name="McBride, Jessica" userId="c539158e-af7d-4fcf-ae6d-31d8aefd5338" providerId="ADAL" clId="{313E4F10-E56C-4C5F-B1A8-94D9E7699251}" dt="2021-08-19T18:36:43.646" v="16"/>
        <pc:sldMasterMkLst>
          <pc:docMk/>
          <pc:sldMasterMk cId="3675011916" sldId="2147483648"/>
        </pc:sldMasterMkLst>
        <pc:sldLayoutChg chg="addSp delSp modSp mod setBg">
          <pc:chgData name="McBride, Jessica" userId="c539158e-af7d-4fcf-ae6d-31d8aefd5338" providerId="ADAL" clId="{313E4F10-E56C-4C5F-B1A8-94D9E7699251}" dt="2021-08-19T18:36:43.646" v="16"/>
          <pc:sldLayoutMkLst>
            <pc:docMk/>
            <pc:sldMasterMk cId="3675011916" sldId="2147483648"/>
            <pc:sldLayoutMk cId="1160730919" sldId="2147483649"/>
          </pc:sldLayoutMkLst>
          <pc:spChg chg="add del">
            <ac:chgData name="McBride, Jessica" userId="c539158e-af7d-4fcf-ae6d-31d8aefd5338" providerId="ADAL" clId="{313E4F10-E56C-4C5F-B1A8-94D9E7699251}" dt="2021-08-19T18:35:33.164" v="11" actId="478"/>
            <ac:spMkLst>
              <pc:docMk/>
              <pc:sldMasterMk cId="3675011916" sldId="2147483648"/>
              <pc:sldLayoutMk cId="1160730919" sldId="2147483649"/>
              <ac:spMk id="2" creationId="{E46F89E6-7949-4956-93B4-419091788069}"/>
            </ac:spMkLst>
          </pc:spChg>
          <pc:spChg chg="add del">
            <ac:chgData name="McBride, Jessica" userId="c539158e-af7d-4fcf-ae6d-31d8aefd5338" providerId="ADAL" clId="{313E4F10-E56C-4C5F-B1A8-94D9E7699251}" dt="2021-08-19T18:35:29.377" v="10" actId="478"/>
            <ac:spMkLst>
              <pc:docMk/>
              <pc:sldMasterMk cId="3675011916" sldId="2147483648"/>
              <pc:sldLayoutMk cId="1160730919" sldId="2147483649"/>
              <ac:spMk id="3" creationId="{ADDE5A61-4F17-4F6D-A3C2-3C116B92DC04}"/>
            </ac:spMkLst>
          </pc:spChg>
          <pc:spChg chg="add del">
            <ac:chgData name="McBride, Jessica" userId="c539158e-af7d-4fcf-ae6d-31d8aefd5338" providerId="ADAL" clId="{313E4F10-E56C-4C5F-B1A8-94D9E7699251}" dt="2021-08-19T18:36:43.162" v="15" actId="478"/>
            <ac:spMkLst>
              <pc:docMk/>
              <pc:sldMasterMk cId="3675011916" sldId="2147483648"/>
              <pc:sldLayoutMk cId="1160730919" sldId="2147483649"/>
              <ac:spMk id="4" creationId="{AA628693-634E-4788-9A6F-E5083AA246FC}"/>
            </ac:spMkLst>
          </pc:spChg>
          <pc:spChg chg="add del">
            <ac:chgData name="McBride, Jessica" userId="c539158e-af7d-4fcf-ae6d-31d8aefd5338" providerId="ADAL" clId="{313E4F10-E56C-4C5F-B1A8-94D9E7699251}" dt="2021-08-19T18:36:42.301" v="13" actId="478"/>
            <ac:spMkLst>
              <pc:docMk/>
              <pc:sldMasterMk cId="3675011916" sldId="2147483648"/>
              <pc:sldLayoutMk cId="1160730919" sldId="2147483649"/>
              <ac:spMk id="5" creationId="{6FA66ABA-67F4-4E97-A224-6A11D80D49F0}"/>
            </ac:spMkLst>
          </pc:spChg>
          <pc:spChg chg="add del mod">
            <ac:chgData name="McBride, Jessica" userId="c539158e-af7d-4fcf-ae6d-31d8aefd5338" providerId="ADAL" clId="{313E4F10-E56C-4C5F-B1A8-94D9E7699251}" dt="2021-08-19T18:36:43.646" v="16"/>
            <ac:spMkLst>
              <pc:docMk/>
              <pc:sldMasterMk cId="3675011916" sldId="2147483648"/>
              <pc:sldLayoutMk cId="1160730919" sldId="2147483649"/>
              <ac:spMk id="8" creationId="{7A795955-A347-44E1-9297-B2E5F1AE79A7}"/>
            </ac:spMkLst>
          </pc:spChg>
          <pc:spChg chg="add del mod">
            <ac:chgData name="McBride, Jessica" userId="c539158e-af7d-4fcf-ae6d-31d8aefd5338" providerId="ADAL" clId="{313E4F10-E56C-4C5F-B1A8-94D9E7699251}" dt="2021-08-19T18:36:43.646" v="16"/>
            <ac:spMkLst>
              <pc:docMk/>
              <pc:sldMasterMk cId="3675011916" sldId="2147483648"/>
              <pc:sldLayoutMk cId="1160730919" sldId="2147483649"/>
              <ac:spMk id="11" creationId="{2A05712E-381E-453A-8391-C1BA1ACACE10}"/>
            </ac:spMkLst>
          </pc:spChg>
          <pc:spChg chg="add del mod">
            <ac:chgData name="McBride, Jessica" userId="c539158e-af7d-4fcf-ae6d-31d8aefd5338" providerId="ADAL" clId="{313E4F10-E56C-4C5F-B1A8-94D9E7699251}" dt="2021-08-19T18:36:43.646" v="16"/>
            <ac:spMkLst>
              <pc:docMk/>
              <pc:sldMasterMk cId="3675011916" sldId="2147483648"/>
              <pc:sldLayoutMk cId="1160730919" sldId="2147483649"/>
              <ac:spMk id="12" creationId="{8BD289A8-8ABE-47F8-89FD-292D00133FE3}"/>
            </ac:spMkLst>
          </pc:spChg>
          <pc:picChg chg="add del mod">
            <ac:chgData name="McBride, Jessica" userId="c539158e-af7d-4fcf-ae6d-31d8aefd5338" providerId="ADAL" clId="{313E4F10-E56C-4C5F-B1A8-94D9E7699251}" dt="2021-08-19T18:36:43.646" v="16"/>
            <ac:picMkLst>
              <pc:docMk/>
              <pc:sldMasterMk cId="3675011916" sldId="2147483648"/>
              <pc:sldLayoutMk cId="1160730919" sldId="2147483649"/>
              <ac:picMk id="7" creationId="{3FE42B2D-6C7A-48F4-A9B9-4D88F8EE6C62}"/>
            </ac:picMkLst>
          </pc:picChg>
          <pc:picChg chg="add del mod">
            <ac:chgData name="McBride, Jessica" userId="c539158e-af7d-4fcf-ae6d-31d8aefd5338" providerId="ADAL" clId="{313E4F10-E56C-4C5F-B1A8-94D9E7699251}" dt="2021-08-19T18:36:43.646" v="16"/>
            <ac:picMkLst>
              <pc:docMk/>
              <pc:sldMasterMk cId="3675011916" sldId="2147483648"/>
              <pc:sldLayoutMk cId="1160730919" sldId="2147483649"/>
              <ac:picMk id="9" creationId="{85CAC293-13FE-4A6B-919A-09B3699C3F49}"/>
            </ac:picMkLst>
          </pc:picChg>
          <pc:cxnChg chg="add del mod">
            <ac:chgData name="McBride, Jessica" userId="c539158e-af7d-4fcf-ae6d-31d8aefd5338" providerId="ADAL" clId="{313E4F10-E56C-4C5F-B1A8-94D9E7699251}" dt="2021-08-19T18:36:43.646" v="16"/>
            <ac:cxnSpMkLst>
              <pc:docMk/>
              <pc:sldMasterMk cId="3675011916" sldId="2147483648"/>
              <pc:sldLayoutMk cId="1160730919" sldId="2147483649"/>
              <ac:cxnSpMk id="10" creationId="{ABEEAFD4-2B07-4D2F-B21B-0DE99DE39A44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C0CA84-6724-46F0-9313-27BB2F4CE1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56BEB-50CC-4848-B3D9-BED9C84AF0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64AA6-BEF6-478A-9D6E-C1CEC34A5CB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02971-8BC6-4044-A0F2-F93E660822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5999D-9BFF-45B0-B31C-FEA3FE810B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67447-D45F-4794-A890-E4EAF22D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77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62BFA-1A1D-455E-AD1C-1DA9E83A3C3E}" type="datetimeFigureOut">
              <a:rPr lang="en-US" smtClean="0"/>
              <a:t>2/11/26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C6ADD-B16F-4864-8A19-95114D4B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6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7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7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1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89E6-7949-4956-93B4-419091788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E5A61-4F17-4F6D-A3C2-3C116B92D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28693-634E-4788-9A6F-E5083AA2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6ABA-67F4-4E97-A224-6A11D80D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FED72-6C28-4F86-80C8-4694F351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7C5D-5FDC-4B9C-AF74-6299C452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C4E46-66FA-40A3-A7AA-8F87A062D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412EF-E96A-476D-96A1-811E858A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547CC-6642-40DC-B23F-DBDFB549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E7F00-9337-45C1-8AE2-E27951A0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A501D-A39F-4C52-8914-982FB691D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14449-342D-4ECA-9982-ACCAA989F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DE66A-58FD-4B47-B673-99E5BF1A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0FBFB-41C7-4F15-9073-D191F0E6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61403-979A-4DC8-B7B7-859138DF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164C-3A77-464A-91FD-FDE1ABA7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B659-3D1F-438E-B647-DCF76B4DF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BD37E-B4C5-436C-99F6-70FC42DA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48E8-CFC5-4618-A35C-F6DAD602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7ACC5-4CD5-45BA-973D-3714451D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F0AA-7052-45F3-8DF5-816BAC40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CC23F-5086-4043-957E-4C093E6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AEC8-68BF-4CF5-9A40-28BCB02D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09712-B058-4773-8657-0DFFDBBA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D5CC7-29DA-4DAA-A9D3-DF941AFD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40FE-3DDB-49ED-8B3A-513D2577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BC4E-46A7-472E-B0E5-F6366C511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00E0B-1F87-4E2B-B151-40ADD8FD9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74582-3AAB-4484-A33C-1E61F6AF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B220E-2F41-486C-BF58-B2CE9F5D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B507E-37F0-4868-86A1-E7C20E8D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D1C-ABC3-4631-9686-A99FFDF8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5F106-FA11-42BD-A36B-33BAE210C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71162-061E-4358-815A-8B5F49C29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693F1-7301-40CA-8F0A-DA6B1B1C8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7F075-BFF8-4241-9671-15675A107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C16-F7F6-4761-9691-BA270C60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6172B-4F1A-4B05-8ACE-AAC0581E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3609C-95EB-4090-9E0D-E561E480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E5C1-BCF8-406C-BF68-903DA43C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57764-5818-4353-AFF3-857AA91A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B32A0-B33E-4337-B974-4017EF05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0B674-D3BE-4552-9488-F38BBF08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5939D-EADC-4AD0-AA06-8BE8A367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125B5-41E7-4E33-8BD7-4C719D13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171D4-9608-45C5-93DF-94FC2051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B64DF-F35C-4DD4-BF85-C866AF24E8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7A921-7C34-4C99-B6F7-CA8714164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1" y="6400461"/>
            <a:ext cx="4027437" cy="2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17F5-9432-4BB2-8B3B-CC1B9210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D803-9F99-4930-B1FE-2717CD813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F9B88-78C2-4254-A31D-28927CBFC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6741C-4481-4463-B207-65335856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10702-19D4-4F64-81C0-610AD099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01436-D735-40EF-8AE5-FF9526FC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ECCF-7EE1-4765-8F1A-9DC2638B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A115A-A149-4784-B6A0-56D1FE4AF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FBA1A-0488-4D43-B1F7-0F9ED37D5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B3A5-F8A2-4AB7-94C9-08F6AA64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40DA9-6149-4BA6-8AEA-430BB5CB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B72B0-A5FC-4CD0-AC54-313D761C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BF292-1F01-42AB-9DEA-E2BD39BC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44DEF-89BA-478B-8E7E-2F7208332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0BD99-6786-434E-AF76-8F5001304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1B29-2978-4DAF-B857-0E144C764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01AF-1AFC-4338-8850-D0B27CD48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2D154-4009-46D6-9A44-534C2074F0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7" y="6400461"/>
            <a:ext cx="4027437" cy="2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1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D1DEA7-03E9-49BB-B59F-33A8B0435C1B}"/>
              </a:ext>
            </a:extLst>
          </p:cNvPr>
          <p:cNvSpPr txBox="1"/>
          <p:nvPr/>
        </p:nvSpPr>
        <p:spPr>
          <a:xfrm>
            <a:off x="801955" y="1396514"/>
            <a:ext cx="8013272" cy="3057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Franklin Gothic Book" panose="020B0503020102020204" pitchFamily="34" charset="0"/>
              </a:rPr>
              <a:t>To use the designed template slides available in the deck below: </a:t>
            </a:r>
          </a:p>
          <a:p>
            <a:endParaRPr lang="en-US" sz="2200" dirty="0">
              <a:latin typeface="Franklin Gothic Book" panose="020B050302010202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Book" panose="020B0503020102020204" pitchFamily="34" charset="0"/>
              </a:rPr>
              <a:t>Leave all unedited designed template slides at the end of your presentation.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Book" panose="020B0503020102020204" pitchFamily="34" charset="0"/>
              </a:rPr>
              <a:t>Duplicate the desired designed template slide before making edits to the text and images for your presentation.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Book" panose="020B0503020102020204" pitchFamily="34" charset="0"/>
              </a:rPr>
              <a:t>Once your deck is complete, simply delete the designed </a:t>
            </a:r>
            <a:r>
              <a:rPr lang="en-US" sz="2200">
                <a:latin typeface="Franklin Gothic Book" panose="020B0503020102020204" pitchFamily="34" charset="0"/>
              </a:rPr>
              <a:t>template slides before saving.</a:t>
            </a:r>
            <a:endParaRPr lang="en-US" sz="2200" dirty="0">
              <a:latin typeface="Franklin Gothic Book" panose="020B0503020102020204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EA7B83F-2744-40A7-944B-54B7294AB204}"/>
              </a:ext>
            </a:extLst>
          </p:cNvPr>
          <p:cNvSpPr txBox="1">
            <a:spLocks/>
          </p:cNvSpPr>
          <p:nvPr/>
        </p:nvSpPr>
        <p:spPr>
          <a:xfrm>
            <a:off x="774525" y="593650"/>
            <a:ext cx="6635926" cy="401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Arial Black" panose="020B0A04020102020204" pitchFamily="34" charset="0"/>
              </a:rPr>
              <a:t>DECK INSTRUCTIONS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107AC0-4DF0-4CE1-9174-405BA407EC06}"/>
              </a:ext>
            </a:extLst>
          </p:cNvPr>
          <p:cNvCxnSpPr>
            <a:cxnSpLocks/>
          </p:cNvCxnSpPr>
          <p:nvPr/>
        </p:nvCxnSpPr>
        <p:spPr>
          <a:xfrm>
            <a:off x="801955" y="1004762"/>
            <a:ext cx="228303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68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ssy field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BDACBEB-9816-43E6-9EA1-29B5176974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r="14445"/>
          <a:stretch/>
        </p:blipFill>
        <p:spPr>
          <a:xfrm>
            <a:off x="5635690" y="0"/>
            <a:ext cx="655631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293914" y="1674674"/>
            <a:ext cx="511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College of Agriculture, Health and Natural 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293914" y="3722914"/>
            <a:ext cx="443204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293913" y="4063102"/>
            <a:ext cx="51178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D7D5D-9CBB-4BEA-8A81-CBA97DF3AE7B}"/>
              </a:ext>
            </a:extLst>
          </p:cNvPr>
          <p:cNvSpPr txBox="1"/>
          <p:nvPr/>
        </p:nvSpPr>
        <p:spPr>
          <a:xfrm>
            <a:off x="293912" y="4793144"/>
            <a:ext cx="51178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NAME</a:t>
            </a:r>
          </a:p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9025C-9FB8-824D-A4D8-0D952304F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7" y="6290654"/>
            <a:ext cx="4432042" cy="3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D1DEA7-03E9-49BB-B59F-33A8B0435C1B}"/>
              </a:ext>
            </a:extLst>
          </p:cNvPr>
          <p:cNvSpPr txBox="1"/>
          <p:nvPr/>
        </p:nvSpPr>
        <p:spPr>
          <a:xfrm>
            <a:off x="801955" y="1396514"/>
            <a:ext cx="61512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Franklin Gothic Book" panose="020B0503020102020204" pitchFamily="34" charset="0"/>
              </a:rPr>
              <a:t>SUBHEADER/INFO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EA7B83F-2744-40A7-944B-54B7294AB204}"/>
              </a:ext>
            </a:extLst>
          </p:cNvPr>
          <p:cNvSpPr txBox="1">
            <a:spLocks/>
          </p:cNvSpPr>
          <p:nvPr/>
        </p:nvSpPr>
        <p:spPr>
          <a:xfrm>
            <a:off x="774525" y="593650"/>
            <a:ext cx="6635926" cy="401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Arial Black" panose="020B0A04020102020204" pitchFamily="34" charset="0"/>
              </a:rPr>
              <a:t>HEADER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107AC0-4DF0-4CE1-9174-405BA407EC06}"/>
              </a:ext>
            </a:extLst>
          </p:cNvPr>
          <p:cNvCxnSpPr>
            <a:cxnSpLocks/>
          </p:cNvCxnSpPr>
          <p:nvPr/>
        </p:nvCxnSpPr>
        <p:spPr>
          <a:xfrm>
            <a:off x="801955" y="1004762"/>
            <a:ext cx="228303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DFE1760-98D8-40FF-8883-7EDD257876B2}"/>
              </a:ext>
            </a:extLst>
          </p:cNvPr>
          <p:cNvSpPr txBox="1">
            <a:spLocks/>
          </p:cNvSpPr>
          <p:nvPr/>
        </p:nvSpPr>
        <p:spPr>
          <a:xfrm>
            <a:off x="774525" y="2984342"/>
            <a:ext cx="3303864" cy="954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693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D1DEA7-03E9-49BB-B59F-33A8B0435C1B}"/>
              </a:ext>
            </a:extLst>
          </p:cNvPr>
          <p:cNvSpPr txBox="1"/>
          <p:nvPr/>
        </p:nvSpPr>
        <p:spPr>
          <a:xfrm>
            <a:off x="801955" y="1396514"/>
            <a:ext cx="61512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Franklin Gothic Book" panose="020B0503020102020204" pitchFamily="34" charset="0"/>
              </a:rPr>
              <a:t>SUBHEADER/INFO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D8F73-ED5E-4784-BE88-EFBB0C1EA5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7506" y="1"/>
            <a:ext cx="5834494" cy="68579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A78592D-4474-4F11-9530-DB877BC24358}"/>
              </a:ext>
            </a:extLst>
          </p:cNvPr>
          <p:cNvSpPr txBox="1">
            <a:spLocks/>
          </p:cNvSpPr>
          <p:nvPr/>
        </p:nvSpPr>
        <p:spPr>
          <a:xfrm>
            <a:off x="774525" y="593650"/>
            <a:ext cx="6635926" cy="401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Arial Black" panose="020B0A04020102020204" pitchFamily="34" charset="0"/>
              </a:rPr>
              <a:t>HEADER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32E65E-BA4B-4F4C-87AA-B5EEE015BE14}"/>
              </a:ext>
            </a:extLst>
          </p:cNvPr>
          <p:cNvCxnSpPr>
            <a:cxnSpLocks/>
          </p:cNvCxnSpPr>
          <p:nvPr/>
        </p:nvCxnSpPr>
        <p:spPr>
          <a:xfrm>
            <a:off x="801955" y="1004762"/>
            <a:ext cx="228303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1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C28BB8-1640-4EB1-9D1E-EEC608338DA8}"/>
              </a:ext>
            </a:extLst>
          </p:cNvPr>
          <p:cNvSpPr txBox="1">
            <a:spLocks/>
          </p:cNvSpPr>
          <p:nvPr/>
        </p:nvSpPr>
        <p:spPr>
          <a:xfrm>
            <a:off x="774525" y="2088557"/>
            <a:ext cx="3303864" cy="401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/>
              <a:t>SUBHEADER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32CCC0-12E6-42F5-9E9B-AEF586CA32C8}"/>
              </a:ext>
            </a:extLst>
          </p:cNvPr>
          <p:cNvSpPr/>
          <p:nvPr/>
        </p:nvSpPr>
        <p:spPr>
          <a:xfrm>
            <a:off x="6096000" y="-167950"/>
            <a:ext cx="6341706" cy="7259216"/>
          </a:xfrm>
          <a:prstGeom prst="rect">
            <a:avLst/>
          </a:prstGeom>
          <a:solidFill>
            <a:srgbClr val="0C2340"/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FF5AAB-93A5-4CB9-946B-36D3A1B1EC1E}"/>
              </a:ext>
            </a:extLst>
          </p:cNvPr>
          <p:cNvGrpSpPr/>
          <p:nvPr/>
        </p:nvGrpSpPr>
        <p:grpSpPr>
          <a:xfrm>
            <a:off x="5411750" y="794258"/>
            <a:ext cx="6089695" cy="577342"/>
            <a:chOff x="5411750" y="794258"/>
            <a:chExt cx="6089695" cy="5773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9D7BEC-B24B-4AB1-80F1-CE93DC220D12}"/>
                </a:ext>
              </a:extLst>
            </p:cNvPr>
            <p:cNvGrpSpPr/>
            <p:nvPr/>
          </p:nvGrpSpPr>
          <p:grpSpPr>
            <a:xfrm>
              <a:off x="5411750" y="794258"/>
              <a:ext cx="6089695" cy="577342"/>
              <a:chOff x="5411750" y="794255"/>
              <a:chExt cx="6089695" cy="1494907"/>
            </a:xfrm>
          </p:grpSpPr>
          <p:sp>
            <p:nvSpPr>
              <p:cNvPr id="15" name="Flowchart: Alternate Process 14">
                <a:extLst>
                  <a:ext uri="{FF2B5EF4-FFF2-40B4-BE49-F238E27FC236}">
                    <a16:creationId xmlns:a16="http://schemas.microsoft.com/office/drawing/2014/main" id="{A405D110-2289-46C0-BDF0-9507BAD70FBA}"/>
                  </a:ext>
                </a:extLst>
              </p:cNvPr>
              <p:cNvSpPr/>
              <p:nvPr/>
            </p:nvSpPr>
            <p:spPr>
              <a:xfrm>
                <a:off x="5411750" y="794255"/>
                <a:ext cx="6089695" cy="1494907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84E0E4-C475-4258-ABFF-999221922157}"/>
                  </a:ext>
                </a:extLst>
              </p:cNvPr>
              <p:cNvSpPr txBox="1"/>
              <p:nvPr/>
            </p:nvSpPr>
            <p:spPr>
              <a:xfrm>
                <a:off x="6696082" y="924092"/>
                <a:ext cx="1026243" cy="1155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dirty="0">
                    <a:solidFill>
                      <a:schemeClr val="tx1"/>
                    </a:solidFill>
                    <a:latin typeface="+mj-lt"/>
                  </a:rPr>
                  <a:t>ITEM A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E3C8D9-856C-4EE4-9C13-55C93909614E}"/>
                </a:ext>
              </a:extLst>
            </p:cNvPr>
            <p:cNvSpPr txBox="1"/>
            <p:nvPr/>
          </p:nvSpPr>
          <p:spPr>
            <a:xfrm>
              <a:off x="5535309" y="817602"/>
              <a:ext cx="537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50AF55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EA0FCAE6-2DA8-456D-8583-189FAA5951C2}"/>
              </a:ext>
            </a:extLst>
          </p:cNvPr>
          <p:cNvSpPr txBox="1">
            <a:spLocks/>
          </p:cNvSpPr>
          <p:nvPr/>
        </p:nvSpPr>
        <p:spPr>
          <a:xfrm>
            <a:off x="774525" y="2984342"/>
            <a:ext cx="3303864" cy="954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TEXT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51F5C8-4B10-4A55-A49F-F5EE3FE5FEE0}"/>
              </a:ext>
            </a:extLst>
          </p:cNvPr>
          <p:cNvGrpSpPr/>
          <p:nvPr/>
        </p:nvGrpSpPr>
        <p:grpSpPr>
          <a:xfrm>
            <a:off x="5411748" y="1799886"/>
            <a:ext cx="6089695" cy="577342"/>
            <a:chOff x="5411750" y="794258"/>
            <a:chExt cx="6089695" cy="57734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7F875ED-890C-4156-A05D-8C3A3BFAEFF0}"/>
                </a:ext>
              </a:extLst>
            </p:cNvPr>
            <p:cNvGrpSpPr/>
            <p:nvPr/>
          </p:nvGrpSpPr>
          <p:grpSpPr>
            <a:xfrm>
              <a:off x="5411750" y="794258"/>
              <a:ext cx="6089695" cy="577342"/>
              <a:chOff x="5411750" y="794255"/>
              <a:chExt cx="6089695" cy="1494907"/>
            </a:xfrm>
          </p:grpSpPr>
          <p:sp>
            <p:nvSpPr>
              <p:cNvPr id="23" name="Flowchart: Alternate Process 22">
                <a:extLst>
                  <a:ext uri="{FF2B5EF4-FFF2-40B4-BE49-F238E27FC236}">
                    <a16:creationId xmlns:a16="http://schemas.microsoft.com/office/drawing/2014/main" id="{A0F09319-F9B2-430D-985B-6FE1927D5CE5}"/>
                  </a:ext>
                </a:extLst>
              </p:cNvPr>
              <p:cNvSpPr/>
              <p:nvPr/>
            </p:nvSpPr>
            <p:spPr>
              <a:xfrm>
                <a:off x="5411750" y="794255"/>
                <a:ext cx="6089695" cy="1494907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5D7207-83A7-4820-AEB1-B6091BAB495D}"/>
                  </a:ext>
                </a:extLst>
              </p:cNvPr>
              <p:cNvSpPr txBox="1"/>
              <p:nvPr/>
            </p:nvSpPr>
            <p:spPr>
              <a:xfrm>
                <a:off x="6696082" y="924092"/>
                <a:ext cx="1090363" cy="1235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ITEM B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FE55B6-5576-4E36-92F3-2C6748E71A46}"/>
                </a:ext>
              </a:extLst>
            </p:cNvPr>
            <p:cNvSpPr txBox="1"/>
            <p:nvPr/>
          </p:nvSpPr>
          <p:spPr>
            <a:xfrm>
              <a:off x="5535309" y="817602"/>
              <a:ext cx="537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50AF55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9C77A0-67D6-48AB-8270-D9541768332C}"/>
              </a:ext>
            </a:extLst>
          </p:cNvPr>
          <p:cNvGrpSpPr/>
          <p:nvPr/>
        </p:nvGrpSpPr>
        <p:grpSpPr>
          <a:xfrm>
            <a:off x="5411746" y="2805514"/>
            <a:ext cx="6089695" cy="577342"/>
            <a:chOff x="5411750" y="794258"/>
            <a:chExt cx="6089695" cy="57734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F1E3EB7-83FD-40D9-A9C1-F027F77C5AB9}"/>
                </a:ext>
              </a:extLst>
            </p:cNvPr>
            <p:cNvGrpSpPr/>
            <p:nvPr/>
          </p:nvGrpSpPr>
          <p:grpSpPr>
            <a:xfrm>
              <a:off x="5411750" y="794258"/>
              <a:ext cx="6089695" cy="577342"/>
              <a:chOff x="5411750" y="794255"/>
              <a:chExt cx="6089695" cy="1494907"/>
            </a:xfrm>
          </p:grpSpPr>
          <p:sp>
            <p:nvSpPr>
              <p:cNvPr id="36" name="Flowchart: Alternate Process 35">
                <a:extLst>
                  <a:ext uri="{FF2B5EF4-FFF2-40B4-BE49-F238E27FC236}">
                    <a16:creationId xmlns:a16="http://schemas.microsoft.com/office/drawing/2014/main" id="{0F8AFD87-56BB-4074-9FB4-420C8FF76DB1}"/>
                  </a:ext>
                </a:extLst>
              </p:cNvPr>
              <p:cNvSpPr/>
              <p:nvPr/>
            </p:nvSpPr>
            <p:spPr>
              <a:xfrm>
                <a:off x="5411750" y="794255"/>
                <a:ext cx="6089695" cy="1494907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BB80DD3-90AA-49DC-ABEB-0FA8672B7151}"/>
                  </a:ext>
                </a:extLst>
              </p:cNvPr>
              <p:cNvSpPr txBox="1"/>
              <p:nvPr/>
            </p:nvSpPr>
            <p:spPr>
              <a:xfrm>
                <a:off x="6696082" y="924092"/>
                <a:ext cx="1090363" cy="1235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ITEM C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0EADA3-7B14-4759-B85E-1373E7969638}"/>
                </a:ext>
              </a:extLst>
            </p:cNvPr>
            <p:cNvSpPr txBox="1"/>
            <p:nvPr/>
          </p:nvSpPr>
          <p:spPr>
            <a:xfrm>
              <a:off x="5535309" y="817602"/>
              <a:ext cx="537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50AF55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D0D068-FF29-4CC6-8894-AA25A2294928}"/>
              </a:ext>
            </a:extLst>
          </p:cNvPr>
          <p:cNvGrpSpPr/>
          <p:nvPr/>
        </p:nvGrpSpPr>
        <p:grpSpPr>
          <a:xfrm>
            <a:off x="5411746" y="3805523"/>
            <a:ext cx="6089695" cy="577342"/>
            <a:chOff x="5411750" y="794258"/>
            <a:chExt cx="6089695" cy="57734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5CBFE7E-61C3-4563-B176-63F9D6680B71}"/>
                </a:ext>
              </a:extLst>
            </p:cNvPr>
            <p:cNvGrpSpPr/>
            <p:nvPr/>
          </p:nvGrpSpPr>
          <p:grpSpPr>
            <a:xfrm>
              <a:off x="5411750" y="794258"/>
              <a:ext cx="6089695" cy="577342"/>
              <a:chOff x="5411750" y="794255"/>
              <a:chExt cx="6089695" cy="1494907"/>
            </a:xfrm>
          </p:grpSpPr>
          <p:sp>
            <p:nvSpPr>
              <p:cNvPr id="45" name="Flowchart: Alternate Process 44">
                <a:extLst>
                  <a:ext uri="{FF2B5EF4-FFF2-40B4-BE49-F238E27FC236}">
                    <a16:creationId xmlns:a16="http://schemas.microsoft.com/office/drawing/2014/main" id="{B109A399-A95B-42ED-A84C-C0B6793808E7}"/>
                  </a:ext>
                </a:extLst>
              </p:cNvPr>
              <p:cNvSpPr/>
              <p:nvPr/>
            </p:nvSpPr>
            <p:spPr>
              <a:xfrm>
                <a:off x="5411750" y="794255"/>
                <a:ext cx="6089695" cy="1494907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EBE9786-32A3-45A3-9EA5-8C1B394FDC8B}"/>
                  </a:ext>
                </a:extLst>
              </p:cNvPr>
              <p:cNvSpPr txBox="1"/>
              <p:nvPr/>
            </p:nvSpPr>
            <p:spPr>
              <a:xfrm>
                <a:off x="6696082" y="924092"/>
                <a:ext cx="1112805" cy="1235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ITEM D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C9AE44F-5B90-42C8-A101-2ACD8BD084ED}"/>
                </a:ext>
              </a:extLst>
            </p:cNvPr>
            <p:cNvSpPr txBox="1"/>
            <p:nvPr/>
          </p:nvSpPr>
          <p:spPr>
            <a:xfrm>
              <a:off x="5535309" y="817602"/>
              <a:ext cx="537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50AF55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60EA29-A259-4079-995A-798CA020C03F}"/>
              </a:ext>
            </a:extLst>
          </p:cNvPr>
          <p:cNvGrpSpPr/>
          <p:nvPr/>
        </p:nvGrpSpPr>
        <p:grpSpPr>
          <a:xfrm>
            <a:off x="5411744" y="4805532"/>
            <a:ext cx="6089695" cy="577342"/>
            <a:chOff x="5411750" y="794258"/>
            <a:chExt cx="6089695" cy="5773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46C21C-B377-4594-808A-F4741A9C7673}"/>
                </a:ext>
              </a:extLst>
            </p:cNvPr>
            <p:cNvGrpSpPr/>
            <p:nvPr/>
          </p:nvGrpSpPr>
          <p:grpSpPr>
            <a:xfrm>
              <a:off x="5411750" y="794258"/>
              <a:ext cx="6089695" cy="577342"/>
              <a:chOff x="5411750" y="794255"/>
              <a:chExt cx="6089695" cy="1494907"/>
            </a:xfrm>
          </p:grpSpPr>
          <p:sp>
            <p:nvSpPr>
              <p:cNvPr id="50" name="Flowchart: Alternate Process 49">
                <a:extLst>
                  <a:ext uri="{FF2B5EF4-FFF2-40B4-BE49-F238E27FC236}">
                    <a16:creationId xmlns:a16="http://schemas.microsoft.com/office/drawing/2014/main" id="{856F151A-2FDF-4A71-AE95-DB6F7F49C381}"/>
                  </a:ext>
                </a:extLst>
              </p:cNvPr>
              <p:cNvSpPr/>
              <p:nvPr/>
            </p:nvSpPr>
            <p:spPr>
              <a:xfrm>
                <a:off x="5411750" y="794255"/>
                <a:ext cx="6089695" cy="1494907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BA4F0DC-4BE3-49A5-97EE-5D79688EDE57}"/>
                  </a:ext>
                </a:extLst>
              </p:cNvPr>
              <p:cNvSpPr txBox="1"/>
              <p:nvPr/>
            </p:nvSpPr>
            <p:spPr>
              <a:xfrm>
                <a:off x="6696082" y="924092"/>
                <a:ext cx="1075936" cy="1235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>
                    <a:latin typeface="+mj-lt"/>
                  </a:rPr>
                  <a:t>ITEM E</a:t>
                </a:r>
                <a:endParaRPr lang="en-US" sz="25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B2D953-091F-42A6-861C-77C1B7E5C265}"/>
                </a:ext>
              </a:extLst>
            </p:cNvPr>
            <p:cNvSpPr txBox="1"/>
            <p:nvPr/>
          </p:nvSpPr>
          <p:spPr>
            <a:xfrm>
              <a:off x="5535309" y="817602"/>
              <a:ext cx="537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50AF55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E6696807-5626-409F-AAA2-98C32E70139A}"/>
              </a:ext>
            </a:extLst>
          </p:cNvPr>
          <p:cNvSpPr txBox="1">
            <a:spLocks/>
          </p:cNvSpPr>
          <p:nvPr/>
        </p:nvSpPr>
        <p:spPr>
          <a:xfrm>
            <a:off x="774525" y="593650"/>
            <a:ext cx="6635926" cy="401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Arial Black" panose="020B0A04020102020204" pitchFamily="34" charset="0"/>
              </a:rPr>
              <a:t>HEADER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75AEFE0-741B-4180-9731-B4A165DA99CB}"/>
              </a:ext>
            </a:extLst>
          </p:cNvPr>
          <p:cNvCxnSpPr>
            <a:cxnSpLocks/>
          </p:cNvCxnSpPr>
          <p:nvPr/>
        </p:nvCxnSpPr>
        <p:spPr>
          <a:xfrm>
            <a:off x="801955" y="1004762"/>
            <a:ext cx="228303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6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103</Words>
  <Application>Microsoft Macintosh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McBride, Jessica</dc:creator>
  <cp:lastModifiedBy>Noonan, Kevin</cp:lastModifiedBy>
  <cp:revision>4</cp:revision>
  <dcterms:created xsi:type="dcterms:W3CDTF">2021-05-06T13:37:48Z</dcterms:created>
  <dcterms:modified xsi:type="dcterms:W3CDTF">2026-02-11T15:14:32Z</dcterms:modified>
</cp:coreProperties>
</file>