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ECD"/>
    <a:srgbClr val="0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7C3A0-066F-A648-9651-EF18F8A216B3}" v="61" dt="2021-08-23T18:34:06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6327"/>
  </p:normalViewPr>
  <p:slideViewPr>
    <p:cSldViewPr snapToGrid="0" snapToObjects="1">
      <p:cViewPr varScale="1">
        <p:scale>
          <a:sx n="129" d="100"/>
          <a:sy n="129" d="100"/>
        </p:scale>
        <p:origin x="6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nan, Kevin" userId="7bfabf6f-1309-4c5f-a722-de97cd395948" providerId="ADAL" clId="{3847C3A0-066F-A648-9651-EF18F8A216B3}"/>
    <pc:docChg chg="undo custSel addSld delSld modSld modMainMaster">
      <pc:chgData name="Noonan, Kevin" userId="7bfabf6f-1309-4c5f-a722-de97cd395948" providerId="ADAL" clId="{3847C3A0-066F-A648-9651-EF18F8A216B3}" dt="2021-08-23T18:39:18.078" v="398" actId="403"/>
      <pc:docMkLst>
        <pc:docMk/>
      </pc:docMkLst>
      <pc:sldChg chg="addSp delSp modSp del mod">
        <pc:chgData name="Noonan, Kevin" userId="7bfabf6f-1309-4c5f-a722-de97cd395948" providerId="ADAL" clId="{3847C3A0-066F-A648-9651-EF18F8A216B3}" dt="2021-08-23T18:33:14.834" v="249" actId="2696"/>
        <pc:sldMkLst>
          <pc:docMk/>
          <pc:sldMk cId="2810624750" sldId="256"/>
        </pc:sldMkLst>
        <pc:spChg chg="add del mod">
          <ac:chgData name="Noonan, Kevin" userId="7bfabf6f-1309-4c5f-a722-de97cd395948" providerId="ADAL" clId="{3847C3A0-066F-A648-9651-EF18F8A216B3}" dt="2021-08-23T18:28:04.446" v="196" actId="478"/>
          <ac:spMkLst>
            <pc:docMk/>
            <pc:sldMk cId="2810624750" sldId="256"/>
            <ac:spMk id="2" creationId="{289EAFCA-3093-534C-9311-6AED82E02326}"/>
          </ac:spMkLst>
        </pc:spChg>
        <pc:picChg chg="del">
          <ac:chgData name="Noonan, Kevin" userId="7bfabf6f-1309-4c5f-a722-de97cd395948" providerId="ADAL" clId="{3847C3A0-066F-A648-9651-EF18F8A216B3}" dt="2021-08-23T18:28:00.111" v="194" actId="478"/>
          <ac:picMkLst>
            <pc:docMk/>
            <pc:sldMk cId="2810624750" sldId="256"/>
            <ac:picMk id="4" creationId="{5A3663C6-3D3B-274B-AFA0-D84C2EEAF59A}"/>
          </ac:picMkLst>
        </pc:picChg>
      </pc:sldChg>
      <pc:sldChg chg="new del">
        <pc:chgData name="Noonan, Kevin" userId="7bfabf6f-1309-4c5f-a722-de97cd395948" providerId="ADAL" clId="{3847C3A0-066F-A648-9651-EF18F8A216B3}" dt="2021-08-23T18:27:12.436" v="193" actId="2696"/>
        <pc:sldMkLst>
          <pc:docMk/>
          <pc:sldMk cId="787424" sldId="257"/>
        </pc:sldMkLst>
      </pc:sldChg>
      <pc:sldChg chg="new del">
        <pc:chgData name="Noonan, Kevin" userId="7bfabf6f-1309-4c5f-a722-de97cd395948" providerId="ADAL" clId="{3847C3A0-066F-A648-9651-EF18F8A216B3}" dt="2021-08-23T18:35:24.535" v="261" actId="2696"/>
        <pc:sldMkLst>
          <pc:docMk/>
          <pc:sldMk cId="183016973" sldId="257"/>
        </pc:sldMkLst>
      </pc:sldChg>
      <pc:sldChg chg="new del">
        <pc:chgData name="Noonan, Kevin" userId="7bfabf6f-1309-4c5f-a722-de97cd395948" providerId="ADAL" clId="{3847C3A0-066F-A648-9651-EF18F8A216B3}" dt="2021-08-23T18:26:11.405" v="189" actId="2696"/>
        <pc:sldMkLst>
          <pc:docMk/>
          <pc:sldMk cId="2525839888" sldId="257"/>
        </pc:sldMkLst>
      </pc:sldChg>
      <pc:sldChg chg="addSp delSp modSp del mod">
        <pc:chgData name="Noonan, Kevin" userId="7bfabf6f-1309-4c5f-a722-de97cd395948" providerId="ADAL" clId="{3847C3A0-066F-A648-9651-EF18F8A216B3}" dt="2021-08-23T18:13:07.970" v="66" actId="2696"/>
        <pc:sldMkLst>
          <pc:docMk/>
          <pc:sldMk cId="3143156901" sldId="257"/>
        </pc:sldMkLst>
        <pc:spChg chg="add del mod">
          <ac:chgData name="Noonan, Kevin" userId="7bfabf6f-1309-4c5f-a722-de97cd395948" providerId="ADAL" clId="{3847C3A0-066F-A648-9651-EF18F8A216B3}" dt="2021-08-23T18:07:15.025" v="1" actId="478"/>
          <ac:spMkLst>
            <pc:docMk/>
            <pc:sldMk cId="3143156901" sldId="257"/>
            <ac:spMk id="2" creationId="{FB5B3C71-09A4-B548-9BBC-9A0D47BD1D9C}"/>
          </ac:spMkLst>
        </pc:spChg>
      </pc:sldChg>
      <pc:sldChg chg="new del">
        <pc:chgData name="Noonan, Kevin" userId="7bfabf6f-1309-4c5f-a722-de97cd395948" providerId="ADAL" clId="{3847C3A0-066F-A648-9651-EF18F8A216B3}" dt="2021-08-23T18:27:12.436" v="193" actId="2696"/>
        <pc:sldMkLst>
          <pc:docMk/>
          <pc:sldMk cId="2629722313" sldId="258"/>
        </pc:sldMkLst>
      </pc:sldChg>
      <pc:sldChg chg="modSp new mod">
        <pc:chgData name="Noonan, Kevin" userId="7bfabf6f-1309-4c5f-a722-de97cd395948" providerId="ADAL" clId="{3847C3A0-066F-A648-9651-EF18F8A216B3}" dt="2021-08-23T18:39:18.078" v="398" actId="403"/>
        <pc:sldMkLst>
          <pc:docMk/>
          <pc:sldMk cId="3417526338" sldId="258"/>
        </pc:sldMkLst>
        <pc:spChg chg="mod">
          <ac:chgData name="Noonan, Kevin" userId="7bfabf6f-1309-4c5f-a722-de97cd395948" providerId="ADAL" clId="{3847C3A0-066F-A648-9651-EF18F8A216B3}" dt="2021-08-23T18:39:18.078" v="398" actId="403"/>
          <ac:spMkLst>
            <pc:docMk/>
            <pc:sldMk cId="3417526338" sldId="258"/>
            <ac:spMk id="3" creationId="{49952432-46E8-A546-B347-13A2EE987EC5}"/>
          </ac:spMkLst>
        </pc:spChg>
      </pc:sldChg>
      <pc:sldChg chg="new del">
        <pc:chgData name="Noonan, Kevin" userId="7bfabf6f-1309-4c5f-a722-de97cd395948" providerId="ADAL" clId="{3847C3A0-066F-A648-9651-EF18F8A216B3}" dt="2021-08-23T18:36:21.299" v="264" actId="2696"/>
        <pc:sldMkLst>
          <pc:docMk/>
          <pc:sldMk cId="1880064599" sldId="259"/>
        </pc:sldMkLst>
      </pc:sldChg>
      <pc:sldChg chg="new del">
        <pc:chgData name="Noonan, Kevin" userId="7bfabf6f-1309-4c5f-a722-de97cd395948" providerId="ADAL" clId="{3847C3A0-066F-A648-9651-EF18F8A216B3}" dt="2021-08-23T18:27:12.436" v="193" actId="2696"/>
        <pc:sldMkLst>
          <pc:docMk/>
          <pc:sldMk cId="3192324368" sldId="259"/>
        </pc:sldMkLst>
      </pc:sldChg>
      <pc:sldChg chg="new del">
        <pc:chgData name="Noonan, Kevin" userId="7bfabf6f-1309-4c5f-a722-de97cd395948" providerId="ADAL" clId="{3847C3A0-066F-A648-9651-EF18F8A216B3}" dt="2021-08-23T18:36:21.299" v="264" actId="2696"/>
        <pc:sldMkLst>
          <pc:docMk/>
          <pc:sldMk cId="3870390287" sldId="260"/>
        </pc:sldMkLst>
      </pc:sldChg>
      <pc:sldMasterChg chg="modSp modSldLayout">
        <pc:chgData name="Noonan, Kevin" userId="7bfabf6f-1309-4c5f-a722-de97cd395948" providerId="ADAL" clId="{3847C3A0-066F-A648-9651-EF18F8A216B3}" dt="2021-08-23T18:34:42.777" v="259" actId="3064"/>
        <pc:sldMasterMkLst>
          <pc:docMk/>
          <pc:sldMasterMk cId="3124786857" sldId="2147483660"/>
        </pc:sldMasterMkLst>
        <pc:spChg chg="mod">
          <ac:chgData name="Noonan, Kevin" userId="7bfabf6f-1309-4c5f-a722-de97cd395948" providerId="ADAL" clId="{3847C3A0-066F-A648-9651-EF18F8A216B3}" dt="2021-08-23T18:08:25.619" v="4" actId="255"/>
          <ac:spMkLst>
            <pc:docMk/>
            <pc:sldMasterMk cId="3124786857" sldId="2147483660"/>
            <ac:spMk id="2" creationId="{00000000-0000-0000-0000-000000000000}"/>
          </ac:spMkLst>
        </pc:spChg>
        <pc:spChg chg="mod">
          <ac:chgData name="Noonan, Kevin" userId="7bfabf6f-1309-4c5f-a722-de97cd395948" providerId="ADAL" clId="{3847C3A0-066F-A648-9651-EF18F8A216B3}" dt="2021-08-23T18:08:32.759" v="5" actId="2711"/>
          <ac:spMkLst>
            <pc:docMk/>
            <pc:sldMasterMk cId="3124786857" sldId="2147483660"/>
            <ac:spMk id="3" creationId="{00000000-0000-0000-0000-000000000000}"/>
          </ac:spMkLst>
        </pc:spChg>
        <pc:sldLayoutChg chg="addSp delSp modSp mod">
          <pc:chgData name="Noonan, Kevin" userId="7bfabf6f-1309-4c5f-a722-de97cd395948" providerId="ADAL" clId="{3847C3A0-066F-A648-9651-EF18F8A216B3}" dt="2021-08-23T18:34:42.777" v="259" actId="3064"/>
          <pc:sldLayoutMkLst>
            <pc:docMk/>
            <pc:sldMasterMk cId="3124786857" sldId="2147483660"/>
            <pc:sldLayoutMk cId="4032092376" sldId="2147483661"/>
          </pc:sldLayoutMkLst>
          <pc:spChg chg="add del">
            <ac:chgData name="Noonan, Kevin" userId="7bfabf6f-1309-4c5f-a722-de97cd395948" providerId="ADAL" clId="{3847C3A0-066F-A648-9651-EF18F8A216B3}" dt="2021-08-23T18:28:32.923" v="198" actId="11529"/>
            <ac:spMkLst>
              <pc:docMk/>
              <pc:sldMasterMk cId="3124786857" sldId="2147483660"/>
              <pc:sldLayoutMk cId="4032092376" sldId="2147483661"/>
              <ac:spMk id="2" creationId="{ABDE7663-B557-D747-A524-76C6C2441897}"/>
            </ac:spMkLst>
          </pc:spChg>
          <pc:spChg chg="add mod">
            <ac:chgData name="Noonan, Kevin" userId="7bfabf6f-1309-4c5f-a722-de97cd395948" providerId="ADAL" clId="{3847C3A0-066F-A648-9651-EF18F8A216B3}" dt="2021-08-23T18:28:32.923" v="198" actId="11529"/>
            <ac:spMkLst>
              <pc:docMk/>
              <pc:sldMasterMk cId="3124786857" sldId="2147483660"/>
              <pc:sldLayoutMk cId="4032092376" sldId="2147483661"/>
              <ac:spMk id="3" creationId="{DDC1262C-FC12-374C-9734-F905E78226DB}"/>
            </ac:spMkLst>
          </pc:spChg>
          <pc:spChg chg="del">
            <ac:chgData name="Noonan, Kevin" userId="7bfabf6f-1309-4c5f-a722-de97cd395948" providerId="ADAL" clId="{3847C3A0-066F-A648-9651-EF18F8A216B3}" dt="2021-08-23T18:33:51.887" v="250" actId="478"/>
            <ac:spMkLst>
              <pc:docMk/>
              <pc:sldMasterMk cId="3124786857" sldId="2147483660"/>
              <pc:sldLayoutMk cId="4032092376" sldId="2147483661"/>
              <ac:spMk id="11" creationId="{9E401FF3-2825-E749-BDF0-14DA8C0DF148}"/>
            </ac:spMkLst>
          </pc:spChg>
          <pc:spChg chg="add mod">
            <ac:chgData name="Noonan, Kevin" userId="7bfabf6f-1309-4c5f-a722-de97cd395948" providerId="ADAL" clId="{3847C3A0-066F-A648-9651-EF18F8A216B3}" dt="2021-08-23T18:34:42.777" v="259" actId="3064"/>
            <ac:spMkLst>
              <pc:docMk/>
              <pc:sldMasterMk cId="3124786857" sldId="2147483660"/>
              <pc:sldLayoutMk cId="4032092376" sldId="2147483661"/>
              <ac:spMk id="12" creationId="{C16FC6E3-F1CD-E54D-A338-1173AC7C6E1F}"/>
            </ac:spMkLst>
          </pc:spChg>
          <pc:picChg chg="del">
            <ac:chgData name="Noonan, Kevin" userId="7bfabf6f-1309-4c5f-a722-de97cd395948" providerId="ADAL" clId="{3847C3A0-066F-A648-9651-EF18F8A216B3}" dt="2021-08-23T18:28:19.941" v="197" actId="478"/>
            <ac:picMkLst>
              <pc:docMk/>
              <pc:sldMasterMk cId="3124786857" sldId="2147483660"/>
              <pc:sldLayoutMk cId="4032092376" sldId="2147483661"/>
              <ac:picMk id="7" creationId="{2738C5F7-6D62-014E-B609-44C643502E4C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18:56.560" v="121" actId="14100"/>
          <pc:sldLayoutMkLst>
            <pc:docMk/>
            <pc:sldMasterMk cId="3124786857" sldId="2147483660"/>
            <pc:sldLayoutMk cId="2702225150" sldId="2147483662"/>
          </pc:sldLayoutMkLst>
          <pc:spChg chg="add mod">
            <ac:chgData name="Noonan, Kevin" userId="7bfabf6f-1309-4c5f-a722-de97cd395948" providerId="ADAL" clId="{3847C3A0-066F-A648-9651-EF18F8A216B3}" dt="2021-08-23T18:12:42.818" v="64" actId="1076"/>
            <ac:spMkLst>
              <pc:docMk/>
              <pc:sldMasterMk cId="3124786857" sldId="2147483660"/>
              <pc:sldLayoutMk cId="2702225150" sldId="2147483662"/>
              <ac:spMk id="6" creationId="{99000A53-8C75-884F-8A9A-B87952CB3709}"/>
            </ac:spMkLst>
          </pc:spChg>
          <pc:spChg chg="del mod">
            <ac:chgData name="Noonan, Kevin" userId="7bfabf6f-1309-4c5f-a722-de97cd395948" providerId="ADAL" clId="{3847C3A0-066F-A648-9651-EF18F8A216B3}" dt="2021-08-23T18:12:46.131" v="65" actId="478"/>
            <ac:spMkLst>
              <pc:docMk/>
              <pc:sldMasterMk cId="3124786857" sldId="2147483660"/>
              <pc:sldLayoutMk cId="2702225150" sldId="2147483662"/>
              <ac:spMk id="7" creationId="{501844AE-4860-404B-B255-B437182CE3D1}"/>
            </ac:spMkLst>
          </pc:spChg>
          <pc:spChg chg="add mod">
            <ac:chgData name="Noonan, Kevin" userId="7bfabf6f-1309-4c5f-a722-de97cd395948" providerId="ADAL" clId="{3847C3A0-066F-A648-9651-EF18F8A216B3}" dt="2021-08-23T18:18:56.560" v="121" actId="14100"/>
            <ac:spMkLst>
              <pc:docMk/>
              <pc:sldMasterMk cId="3124786857" sldId="2147483660"/>
              <pc:sldLayoutMk cId="2702225150" sldId="2147483662"/>
              <ac:spMk id="11" creationId="{9A69B1A1-670B-1F4D-BB25-419EEE16A8FB}"/>
            </ac:spMkLst>
          </pc:spChg>
        </pc:sldLayoutChg>
        <pc:sldLayoutChg chg="addSp delSp modSp mod">
          <pc:chgData name="Noonan, Kevin" userId="7bfabf6f-1309-4c5f-a722-de97cd395948" providerId="ADAL" clId="{3847C3A0-066F-A648-9651-EF18F8A216B3}" dt="2021-08-23T18:29:42.184" v="213" actId="14100"/>
          <pc:sldLayoutMkLst>
            <pc:docMk/>
            <pc:sldMasterMk cId="3124786857" sldId="2147483660"/>
            <pc:sldLayoutMk cId="650566446" sldId="2147483663"/>
          </pc:sldLayoutMkLst>
          <pc:spChg chg="add del">
            <ac:chgData name="Noonan, Kevin" userId="7bfabf6f-1309-4c5f-a722-de97cd395948" providerId="ADAL" clId="{3847C3A0-066F-A648-9651-EF18F8A216B3}" dt="2021-08-23T18:29:08.267" v="201" actId="11529"/>
            <ac:spMkLst>
              <pc:docMk/>
              <pc:sldMasterMk cId="3124786857" sldId="2147483660"/>
              <pc:sldLayoutMk cId="650566446" sldId="2147483663"/>
              <ac:spMk id="2" creationId="{48EC3DF5-DFF9-5C40-93C9-2FBC503A534A}"/>
            </ac:spMkLst>
          </pc:spChg>
          <pc:spChg chg="add mod">
            <ac:chgData name="Noonan, Kevin" userId="7bfabf6f-1309-4c5f-a722-de97cd395948" providerId="ADAL" clId="{3847C3A0-066F-A648-9651-EF18F8A216B3}" dt="2021-08-23T18:29:42.184" v="213" actId="14100"/>
            <ac:spMkLst>
              <pc:docMk/>
              <pc:sldMasterMk cId="3124786857" sldId="2147483660"/>
              <pc:sldLayoutMk cId="650566446" sldId="2147483663"/>
              <ac:spMk id="3" creationId="{32D110C0-FC14-8A4C-979E-A8110413620C}"/>
            </ac:spMkLst>
          </pc:spChg>
          <pc:spChg chg="add mod">
            <ac:chgData name="Noonan, Kevin" userId="7bfabf6f-1309-4c5f-a722-de97cd395948" providerId="ADAL" clId="{3847C3A0-066F-A648-9651-EF18F8A216B3}" dt="2021-08-23T18:13:52.031" v="69"/>
            <ac:spMkLst>
              <pc:docMk/>
              <pc:sldMasterMk cId="3124786857" sldId="2147483660"/>
              <pc:sldLayoutMk cId="650566446" sldId="2147483663"/>
              <ac:spMk id="12" creationId="{F1F284A6-640A-0A43-8C3D-476142839EC3}"/>
            </ac:spMkLst>
          </pc:spChg>
          <pc:spChg chg="del">
            <ac:chgData name="Noonan, Kevin" userId="7bfabf6f-1309-4c5f-a722-de97cd395948" providerId="ADAL" clId="{3847C3A0-066F-A648-9651-EF18F8A216B3}" dt="2021-08-23T18:13:51.440" v="68" actId="478"/>
            <ac:spMkLst>
              <pc:docMk/>
              <pc:sldMasterMk cId="3124786857" sldId="2147483660"/>
              <pc:sldLayoutMk cId="650566446" sldId="2147483663"/>
              <ac:spMk id="15" creationId="{FEE46E19-C2A1-914E-9048-816347D0F2E0}"/>
            </ac:spMkLst>
          </pc:spChg>
          <pc:spChg chg="del">
            <ac:chgData name="Noonan, Kevin" userId="7bfabf6f-1309-4c5f-a722-de97cd395948" providerId="ADAL" clId="{3847C3A0-066F-A648-9651-EF18F8A216B3}" dt="2021-08-23T18:16:02.432" v="100" actId="478"/>
            <ac:spMkLst>
              <pc:docMk/>
              <pc:sldMasterMk cId="3124786857" sldId="2147483660"/>
              <pc:sldLayoutMk cId="650566446" sldId="2147483663"/>
              <ac:spMk id="19" creationId="{888E47CE-BC55-1F44-8F21-9B6E45C0C2E3}"/>
            </ac:spMkLst>
          </pc:spChg>
          <pc:spChg chg="del">
            <ac:chgData name="Noonan, Kevin" userId="7bfabf6f-1309-4c5f-a722-de97cd395948" providerId="ADAL" clId="{3847C3A0-066F-A648-9651-EF18F8A216B3}" dt="2021-08-23T18:15:59.942" v="99" actId="478"/>
            <ac:spMkLst>
              <pc:docMk/>
              <pc:sldMasterMk cId="3124786857" sldId="2147483660"/>
              <pc:sldLayoutMk cId="650566446" sldId="2147483663"/>
              <ac:spMk id="20" creationId="{FEF8B5D7-0BAA-614D-8157-0F06B29DA512}"/>
            </ac:spMkLst>
          </pc:spChg>
          <pc:spChg chg="add mod">
            <ac:chgData name="Noonan, Kevin" userId="7bfabf6f-1309-4c5f-a722-de97cd395948" providerId="ADAL" clId="{3847C3A0-066F-A648-9651-EF18F8A216B3}" dt="2021-08-23T18:17:47.506" v="107" actId="404"/>
            <ac:spMkLst>
              <pc:docMk/>
              <pc:sldMasterMk cId="3124786857" sldId="2147483660"/>
              <pc:sldLayoutMk cId="650566446" sldId="2147483663"/>
              <ac:spMk id="21" creationId="{5C6EED1B-D30D-EB48-85A6-7A424019B771}"/>
            </ac:spMkLst>
          </pc:spChg>
          <pc:spChg chg="add mod">
            <ac:chgData name="Noonan, Kevin" userId="7bfabf6f-1309-4c5f-a722-de97cd395948" providerId="ADAL" clId="{3847C3A0-066F-A648-9651-EF18F8A216B3}" dt="2021-08-23T18:17:53.018" v="108" actId="404"/>
            <ac:spMkLst>
              <pc:docMk/>
              <pc:sldMasterMk cId="3124786857" sldId="2147483660"/>
              <pc:sldLayoutMk cId="650566446" sldId="2147483663"/>
              <ac:spMk id="22" creationId="{42C03DF0-C65A-3F48-B375-64D22A3AAF41}"/>
            </ac:spMkLst>
          </pc:spChg>
          <pc:spChg chg="add mod">
            <ac:chgData name="Noonan, Kevin" userId="7bfabf6f-1309-4c5f-a722-de97cd395948" providerId="ADAL" clId="{3847C3A0-066F-A648-9651-EF18F8A216B3}" dt="2021-08-23T18:29:36.199" v="211" actId="14100"/>
            <ac:spMkLst>
              <pc:docMk/>
              <pc:sldMasterMk cId="3124786857" sldId="2147483660"/>
              <pc:sldLayoutMk cId="650566446" sldId="2147483663"/>
              <ac:spMk id="23" creationId="{43216A2A-A645-F44B-8505-EBF2905DF3A2}"/>
            </ac:spMkLst>
          </pc:spChg>
          <pc:picChg chg="del">
            <ac:chgData name="Noonan, Kevin" userId="7bfabf6f-1309-4c5f-a722-de97cd395948" providerId="ADAL" clId="{3847C3A0-066F-A648-9651-EF18F8A216B3}" dt="2021-08-23T18:28:47.646" v="199" actId="478"/>
            <ac:picMkLst>
              <pc:docMk/>
              <pc:sldMasterMk cId="3124786857" sldId="2147483660"/>
              <pc:sldLayoutMk cId="650566446" sldId="2147483663"/>
              <ac:picMk id="13" creationId="{86A3852B-3F5B-E344-AFCC-F3A32A40F03C}"/>
            </ac:picMkLst>
          </pc:picChg>
          <pc:picChg chg="del">
            <ac:chgData name="Noonan, Kevin" userId="7bfabf6f-1309-4c5f-a722-de97cd395948" providerId="ADAL" clId="{3847C3A0-066F-A648-9651-EF18F8A216B3}" dt="2021-08-23T18:28:50.120" v="200" actId="478"/>
            <ac:picMkLst>
              <pc:docMk/>
              <pc:sldMasterMk cId="3124786857" sldId="2147483660"/>
              <pc:sldLayoutMk cId="650566446" sldId="2147483663"/>
              <ac:picMk id="14" creationId="{BBE7717A-2060-9740-A42C-CC4C831C32B8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31:04.023" v="232" actId="14100"/>
          <pc:sldLayoutMkLst>
            <pc:docMk/>
            <pc:sldMasterMk cId="3124786857" sldId="2147483660"/>
            <pc:sldLayoutMk cId="329322257" sldId="2147483664"/>
          </pc:sldLayoutMkLst>
          <pc:spChg chg="del">
            <ac:chgData name="Noonan, Kevin" userId="7bfabf6f-1309-4c5f-a722-de97cd395948" providerId="ADAL" clId="{3847C3A0-066F-A648-9651-EF18F8A216B3}" dt="2021-08-23T18:14:04.369" v="72" actId="478"/>
            <ac:spMkLst>
              <pc:docMk/>
              <pc:sldMasterMk cId="3124786857" sldId="2147483660"/>
              <pc:sldLayoutMk cId="329322257" sldId="2147483664"/>
              <ac:spMk id="8" creationId="{EE88E9D9-B187-774F-A348-DCCF063C6C48}"/>
            </ac:spMkLst>
          </pc:spChg>
          <pc:spChg chg="mod">
            <ac:chgData name="Noonan, Kevin" userId="7bfabf6f-1309-4c5f-a722-de97cd395948" providerId="ADAL" clId="{3847C3A0-066F-A648-9651-EF18F8A216B3}" dt="2021-08-23T18:30:04.250" v="217" actId="14100"/>
            <ac:spMkLst>
              <pc:docMk/>
              <pc:sldMasterMk cId="3124786857" sldId="2147483660"/>
              <pc:sldLayoutMk cId="329322257" sldId="2147483664"/>
              <ac:spMk id="13" creationId="{2BFC74F9-7F59-9743-A8C9-07F2EA2DBC12}"/>
            </ac:spMkLst>
          </pc:spChg>
          <pc:spChg chg="mod">
            <ac:chgData name="Noonan, Kevin" userId="7bfabf6f-1309-4c5f-a722-de97cd395948" providerId="ADAL" clId="{3847C3A0-066F-A648-9651-EF18F8A216B3}" dt="2021-08-23T18:30:11.414" v="219" actId="14100"/>
            <ac:spMkLst>
              <pc:docMk/>
              <pc:sldMasterMk cId="3124786857" sldId="2147483660"/>
              <pc:sldLayoutMk cId="329322257" sldId="2147483664"/>
              <ac:spMk id="14" creationId="{58F77E0E-F206-F04C-8800-9332A0412515}"/>
            </ac:spMkLst>
          </pc:spChg>
          <pc:spChg chg="add del mod">
            <ac:chgData name="Noonan, Kevin" userId="7bfabf6f-1309-4c5f-a722-de97cd395948" providerId="ADAL" clId="{3847C3A0-066F-A648-9651-EF18F8A216B3}" dt="2021-08-23T18:14:02.002" v="71"/>
            <ac:spMkLst>
              <pc:docMk/>
              <pc:sldMasterMk cId="3124786857" sldId="2147483660"/>
              <pc:sldLayoutMk cId="329322257" sldId="2147483664"/>
              <ac:spMk id="15" creationId="{813F37A2-EB97-DD43-966C-DEACAD5801A4}"/>
            </ac:spMkLst>
          </pc:spChg>
          <pc:spChg chg="add mod">
            <ac:chgData name="Noonan, Kevin" userId="7bfabf6f-1309-4c5f-a722-de97cd395948" providerId="ADAL" clId="{3847C3A0-066F-A648-9651-EF18F8A216B3}" dt="2021-08-23T18:14:04.928" v="73"/>
            <ac:spMkLst>
              <pc:docMk/>
              <pc:sldMasterMk cId="3124786857" sldId="2147483660"/>
              <pc:sldLayoutMk cId="329322257" sldId="2147483664"/>
              <ac:spMk id="16" creationId="{665F43DB-73D0-9141-9BE8-E053FAF27531}"/>
            </ac:spMkLst>
          </pc:spChg>
          <pc:spChg chg="add mod">
            <ac:chgData name="Noonan, Kevin" userId="7bfabf6f-1309-4c5f-a722-de97cd395948" providerId="ADAL" clId="{3847C3A0-066F-A648-9651-EF18F8A216B3}" dt="2021-08-23T18:19:16.555" v="124" actId="14100"/>
            <ac:spMkLst>
              <pc:docMk/>
              <pc:sldMasterMk cId="3124786857" sldId="2147483660"/>
              <pc:sldLayoutMk cId="329322257" sldId="2147483664"/>
              <ac:spMk id="17" creationId="{9A05CE46-17F7-304A-8B6C-48FD5EEC2C05}"/>
            </ac:spMkLst>
          </pc:spChg>
          <pc:spChg chg="del">
            <ac:chgData name="Noonan, Kevin" userId="7bfabf6f-1309-4c5f-a722-de97cd395948" providerId="ADAL" clId="{3847C3A0-066F-A648-9651-EF18F8A216B3}" dt="2021-08-23T18:15:52.593" v="96" actId="478"/>
            <ac:spMkLst>
              <pc:docMk/>
              <pc:sldMasterMk cId="3124786857" sldId="2147483660"/>
              <pc:sldLayoutMk cId="329322257" sldId="2147483664"/>
              <ac:spMk id="21" creationId="{02DE9436-A2CA-FC49-A605-7EF65987C157}"/>
            </ac:spMkLst>
          </pc:spChg>
          <pc:spChg chg="del">
            <ac:chgData name="Noonan, Kevin" userId="7bfabf6f-1309-4c5f-a722-de97cd395948" providerId="ADAL" clId="{3847C3A0-066F-A648-9651-EF18F8A216B3}" dt="2021-08-23T18:15:54.798" v="97" actId="478"/>
            <ac:spMkLst>
              <pc:docMk/>
              <pc:sldMasterMk cId="3124786857" sldId="2147483660"/>
              <pc:sldLayoutMk cId="329322257" sldId="2147483664"/>
              <ac:spMk id="22" creationId="{DB48BAD6-3374-8A4A-A492-4541346C52D7}"/>
            </ac:spMkLst>
          </pc:spChg>
          <pc:spChg chg="del">
            <ac:chgData name="Noonan, Kevin" userId="7bfabf6f-1309-4c5f-a722-de97cd395948" providerId="ADAL" clId="{3847C3A0-066F-A648-9651-EF18F8A216B3}" dt="2021-08-23T18:15:56.493" v="98" actId="478"/>
            <ac:spMkLst>
              <pc:docMk/>
              <pc:sldMasterMk cId="3124786857" sldId="2147483660"/>
              <pc:sldLayoutMk cId="329322257" sldId="2147483664"/>
              <ac:spMk id="23" creationId="{97FD407B-0FA6-8741-AE81-6F756EC4DBC7}"/>
            </ac:spMkLst>
          </pc:spChg>
          <pc:spChg chg="add mod">
            <ac:chgData name="Noonan, Kevin" userId="7bfabf6f-1309-4c5f-a722-de97cd395948" providerId="ADAL" clId="{3847C3A0-066F-A648-9651-EF18F8A216B3}" dt="2021-08-23T18:19:48.121" v="130" actId="3064"/>
            <ac:spMkLst>
              <pc:docMk/>
              <pc:sldMasterMk cId="3124786857" sldId="2147483660"/>
              <pc:sldLayoutMk cId="329322257" sldId="2147483664"/>
              <ac:spMk id="24" creationId="{0A0F6152-E26D-194F-9DDA-C10B4F5ECDD3}"/>
            </ac:spMkLst>
          </pc:spChg>
          <pc:spChg chg="add mod">
            <ac:chgData name="Noonan, Kevin" userId="7bfabf6f-1309-4c5f-a722-de97cd395948" providerId="ADAL" clId="{3847C3A0-066F-A648-9651-EF18F8A216B3}" dt="2021-08-23T18:19:24.525" v="127" actId="1076"/>
            <ac:spMkLst>
              <pc:docMk/>
              <pc:sldMasterMk cId="3124786857" sldId="2147483660"/>
              <pc:sldLayoutMk cId="329322257" sldId="2147483664"/>
              <ac:spMk id="25" creationId="{DECDC71E-24CC-7143-8E3B-6BF71CA0EAEF}"/>
            </ac:spMkLst>
          </pc:spChg>
          <pc:spChg chg="add mod">
            <ac:chgData name="Noonan, Kevin" userId="7bfabf6f-1309-4c5f-a722-de97cd395948" providerId="ADAL" clId="{3847C3A0-066F-A648-9651-EF18F8A216B3}" dt="2021-08-23T18:31:04.023" v="232" actId="14100"/>
            <ac:spMkLst>
              <pc:docMk/>
              <pc:sldMasterMk cId="3124786857" sldId="2147483660"/>
              <pc:sldLayoutMk cId="329322257" sldId="2147483664"/>
              <ac:spMk id="26" creationId="{6B0B32A8-3464-BD49-8202-9D03BE45ED68}"/>
            </ac:spMkLst>
          </pc:spChg>
          <pc:spChg chg="add mod">
            <ac:chgData name="Noonan, Kevin" userId="7bfabf6f-1309-4c5f-a722-de97cd395948" providerId="ADAL" clId="{3847C3A0-066F-A648-9651-EF18F8A216B3}" dt="2021-08-23T18:30:37.805" v="227" actId="14100"/>
            <ac:spMkLst>
              <pc:docMk/>
              <pc:sldMasterMk cId="3124786857" sldId="2147483660"/>
              <pc:sldLayoutMk cId="329322257" sldId="2147483664"/>
              <ac:spMk id="27" creationId="{FDF6718E-8C5E-D54E-813E-5C9E7E3846CA}"/>
            </ac:spMkLst>
          </pc:spChg>
          <pc:spChg chg="add mod">
            <ac:chgData name="Noonan, Kevin" userId="7bfabf6f-1309-4c5f-a722-de97cd395948" providerId="ADAL" clId="{3847C3A0-066F-A648-9651-EF18F8A216B3}" dt="2021-08-23T18:30:54.129" v="230" actId="14100"/>
            <ac:spMkLst>
              <pc:docMk/>
              <pc:sldMasterMk cId="3124786857" sldId="2147483660"/>
              <pc:sldLayoutMk cId="329322257" sldId="2147483664"/>
              <ac:spMk id="28" creationId="{B6E6D756-981A-144C-932B-5FAD563063F8}"/>
            </ac:spMkLst>
          </pc:spChg>
          <pc:picChg chg="del">
            <ac:chgData name="Noonan, Kevin" userId="7bfabf6f-1309-4c5f-a722-de97cd395948" providerId="ADAL" clId="{3847C3A0-066F-A648-9651-EF18F8A216B3}" dt="2021-08-23T18:29:55.129" v="214" actId="478"/>
            <ac:picMkLst>
              <pc:docMk/>
              <pc:sldMasterMk cId="3124786857" sldId="2147483660"/>
              <pc:sldLayoutMk cId="329322257" sldId="2147483664"/>
              <ac:picMk id="18" creationId="{50E3278F-7343-CE45-AC62-24BCB817ABE6}"/>
            </ac:picMkLst>
          </pc:picChg>
          <pc:picChg chg="del">
            <ac:chgData name="Noonan, Kevin" userId="7bfabf6f-1309-4c5f-a722-de97cd395948" providerId="ADAL" clId="{3847C3A0-066F-A648-9651-EF18F8A216B3}" dt="2021-08-23T18:29:56.180" v="215" actId="478"/>
            <ac:picMkLst>
              <pc:docMk/>
              <pc:sldMasterMk cId="3124786857" sldId="2147483660"/>
              <pc:sldLayoutMk cId="329322257" sldId="2147483664"/>
              <ac:picMk id="19" creationId="{91866D78-E072-6E41-B0BF-A159505AB141}"/>
            </ac:picMkLst>
          </pc:picChg>
          <pc:picChg chg="del">
            <ac:chgData name="Noonan, Kevin" userId="7bfabf6f-1309-4c5f-a722-de97cd395948" providerId="ADAL" clId="{3847C3A0-066F-A648-9651-EF18F8A216B3}" dt="2021-08-23T18:29:57.035" v="216" actId="478"/>
            <ac:picMkLst>
              <pc:docMk/>
              <pc:sldMasterMk cId="3124786857" sldId="2147483660"/>
              <pc:sldLayoutMk cId="329322257" sldId="2147483664"/>
              <ac:picMk id="20" creationId="{529F2C52-7AA4-9649-ADA5-74F681F05AD5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31:44.756" v="239" actId="14100"/>
          <pc:sldLayoutMkLst>
            <pc:docMk/>
            <pc:sldMasterMk cId="3124786857" sldId="2147483660"/>
            <pc:sldLayoutMk cId="484232242" sldId="2147483665"/>
          </pc:sldLayoutMkLst>
          <pc:spChg chg="del">
            <ac:chgData name="Noonan, Kevin" userId="7bfabf6f-1309-4c5f-a722-de97cd395948" providerId="ADAL" clId="{3847C3A0-066F-A648-9651-EF18F8A216B3}" dt="2021-08-23T18:14:20.524" v="76" actId="478"/>
            <ac:spMkLst>
              <pc:docMk/>
              <pc:sldMasterMk cId="3124786857" sldId="2147483660"/>
              <pc:sldLayoutMk cId="484232242" sldId="2147483665"/>
              <ac:spMk id="10" creationId="{B12970EE-D9FD-854D-B799-C9F33A62C379}"/>
            </ac:spMkLst>
          </pc:spChg>
          <pc:spChg chg="add mod">
            <ac:chgData name="Noonan, Kevin" userId="7bfabf6f-1309-4c5f-a722-de97cd395948" providerId="ADAL" clId="{3847C3A0-066F-A648-9651-EF18F8A216B3}" dt="2021-08-23T18:14:35.380" v="78" actId="207"/>
            <ac:spMkLst>
              <pc:docMk/>
              <pc:sldMasterMk cId="3124786857" sldId="2147483660"/>
              <pc:sldLayoutMk cId="484232242" sldId="2147483665"/>
              <ac:spMk id="11" creationId="{C3027FD2-81F6-F049-B0B6-F63E8FFA51B9}"/>
            </ac:spMkLst>
          </pc:spChg>
          <pc:spChg chg="add mod">
            <ac:chgData name="Noonan, Kevin" userId="7bfabf6f-1309-4c5f-a722-de97cd395948" providerId="ADAL" clId="{3847C3A0-066F-A648-9651-EF18F8A216B3}" dt="2021-08-23T18:21:38.020" v="173" actId="14100"/>
            <ac:spMkLst>
              <pc:docMk/>
              <pc:sldMasterMk cId="3124786857" sldId="2147483660"/>
              <pc:sldLayoutMk cId="484232242" sldId="2147483665"/>
              <ac:spMk id="12" creationId="{FF1A93E7-07BA-F840-89FF-BB2759813456}"/>
            </ac:spMkLst>
          </pc:spChg>
          <pc:spChg chg="add mod">
            <ac:chgData name="Noonan, Kevin" userId="7bfabf6f-1309-4c5f-a722-de97cd395948" providerId="ADAL" clId="{3847C3A0-066F-A648-9651-EF18F8A216B3}" dt="2021-08-23T18:31:44.756" v="239" actId="14100"/>
            <ac:spMkLst>
              <pc:docMk/>
              <pc:sldMasterMk cId="3124786857" sldId="2147483660"/>
              <pc:sldLayoutMk cId="484232242" sldId="2147483665"/>
              <ac:spMk id="13" creationId="{EA1D6DA9-9825-7D40-A0E0-214A4758C9E7}"/>
            </ac:spMkLst>
          </pc:spChg>
          <pc:spChg chg="del">
            <ac:chgData name="Noonan, Kevin" userId="7bfabf6f-1309-4c5f-a722-de97cd395948" providerId="ADAL" clId="{3847C3A0-066F-A648-9651-EF18F8A216B3}" dt="2021-08-23T18:14:42.799" v="79" actId="478"/>
            <ac:spMkLst>
              <pc:docMk/>
              <pc:sldMasterMk cId="3124786857" sldId="2147483660"/>
              <pc:sldLayoutMk cId="484232242" sldId="2147483665"/>
              <ac:spMk id="23" creationId="{DFD419BF-F07E-7F45-B888-BF080239B7FA}"/>
            </ac:spMkLst>
          </pc:spChg>
          <pc:picChg chg="del">
            <ac:chgData name="Noonan, Kevin" userId="7bfabf6f-1309-4c5f-a722-de97cd395948" providerId="ADAL" clId="{3847C3A0-066F-A648-9651-EF18F8A216B3}" dt="2021-08-23T18:31:17.149" v="233" actId="478"/>
            <ac:picMkLst>
              <pc:docMk/>
              <pc:sldMasterMk cId="3124786857" sldId="2147483660"/>
              <pc:sldLayoutMk cId="484232242" sldId="2147483665"/>
              <ac:picMk id="22" creationId="{8471F681-BE28-EC4F-A0ED-BB31B6F6DAED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32:17.537" v="244" actId="14100"/>
          <pc:sldLayoutMkLst>
            <pc:docMk/>
            <pc:sldMasterMk cId="3124786857" sldId="2147483660"/>
            <pc:sldLayoutMk cId="2041029780" sldId="2147483666"/>
          </pc:sldLayoutMkLst>
          <pc:spChg chg="add del mod">
            <ac:chgData name="Noonan, Kevin" userId="7bfabf6f-1309-4c5f-a722-de97cd395948" providerId="ADAL" clId="{3847C3A0-066F-A648-9651-EF18F8A216B3}" dt="2021-08-23T18:15:00.377" v="82"/>
            <ac:spMkLst>
              <pc:docMk/>
              <pc:sldMasterMk cId="3124786857" sldId="2147483660"/>
              <pc:sldLayoutMk cId="2041029780" sldId="2147483666"/>
              <ac:spMk id="12" creationId="{C2820F46-D159-D048-93E1-87D38331E509}"/>
            </ac:spMkLst>
          </pc:spChg>
          <pc:spChg chg="del">
            <ac:chgData name="Noonan, Kevin" userId="7bfabf6f-1309-4c5f-a722-de97cd395948" providerId="ADAL" clId="{3847C3A0-066F-A648-9651-EF18F8A216B3}" dt="2021-08-23T18:14:57.694" v="80" actId="478"/>
            <ac:spMkLst>
              <pc:docMk/>
              <pc:sldMasterMk cId="3124786857" sldId="2147483660"/>
              <pc:sldLayoutMk cId="2041029780" sldId="2147483666"/>
              <ac:spMk id="13" creationId="{ED40680D-6B8B-7A46-9679-5F25E754CCC7}"/>
            </ac:spMkLst>
          </pc:spChg>
          <pc:spChg chg="del">
            <ac:chgData name="Noonan, Kevin" userId="7bfabf6f-1309-4c5f-a722-de97cd395948" providerId="ADAL" clId="{3847C3A0-066F-A648-9651-EF18F8A216B3}" dt="2021-08-23T18:15:03.094" v="83" actId="478"/>
            <ac:spMkLst>
              <pc:docMk/>
              <pc:sldMasterMk cId="3124786857" sldId="2147483660"/>
              <pc:sldLayoutMk cId="2041029780" sldId="2147483666"/>
              <ac:spMk id="14" creationId="{4F7DD2CC-D4C9-CF40-8144-9AAA76007BEE}"/>
            </ac:spMkLst>
          </pc:spChg>
          <pc:spChg chg="del">
            <ac:chgData name="Noonan, Kevin" userId="7bfabf6f-1309-4c5f-a722-de97cd395948" providerId="ADAL" clId="{3847C3A0-066F-A648-9651-EF18F8A216B3}" dt="2021-08-23T18:15:41.463" v="92" actId="478"/>
            <ac:spMkLst>
              <pc:docMk/>
              <pc:sldMasterMk cId="3124786857" sldId="2147483660"/>
              <pc:sldLayoutMk cId="2041029780" sldId="2147483666"/>
              <ac:spMk id="15" creationId="{61DF84B3-E2AD-2A42-A758-41FC890993C0}"/>
            </ac:spMkLst>
          </pc:spChg>
          <pc:spChg chg="add del mod">
            <ac:chgData name="Noonan, Kevin" userId="7bfabf6f-1309-4c5f-a722-de97cd395948" providerId="ADAL" clId="{3847C3A0-066F-A648-9651-EF18F8A216B3}" dt="2021-08-23T18:15:00.377" v="82"/>
            <ac:spMkLst>
              <pc:docMk/>
              <pc:sldMasterMk cId="3124786857" sldId="2147483660"/>
              <pc:sldLayoutMk cId="2041029780" sldId="2147483666"/>
              <ac:spMk id="16" creationId="{F6CA8A84-8866-EB45-9E05-82D3FD18D9BF}"/>
            </ac:spMkLst>
          </pc:spChg>
          <pc:spChg chg="add mod">
            <ac:chgData name="Noonan, Kevin" userId="7bfabf6f-1309-4c5f-a722-de97cd395948" providerId="ADAL" clId="{3847C3A0-066F-A648-9651-EF18F8A216B3}" dt="2021-08-23T18:15:03.654" v="84"/>
            <ac:spMkLst>
              <pc:docMk/>
              <pc:sldMasterMk cId="3124786857" sldId="2147483660"/>
              <pc:sldLayoutMk cId="2041029780" sldId="2147483666"/>
              <ac:spMk id="17" creationId="{2E5EFFBF-A4F0-9245-B306-2E205652D0F7}"/>
            </ac:spMkLst>
          </pc:spChg>
          <pc:spChg chg="add mod">
            <ac:chgData name="Noonan, Kevin" userId="7bfabf6f-1309-4c5f-a722-de97cd395948" providerId="ADAL" clId="{3847C3A0-066F-A648-9651-EF18F8A216B3}" dt="2021-08-23T18:15:03.654" v="84"/>
            <ac:spMkLst>
              <pc:docMk/>
              <pc:sldMasterMk cId="3124786857" sldId="2147483660"/>
              <pc:sldLayoutMk cId="2041029780" sldId="2147483666"/>
              <ac:spMk id="18" creationId="{9E5479E9-1371-E943-8688-4931D07B49CC}"/>
            </ac:spMkLst>
          </pc:spChg>
          <pc:spChg chg="add mod">
            <ac:chgData name="Noonan, Kevin" userId="7bfabf6f-1309-4c5f-a722-de97cd395948" providerId="ADAL" clId="{3847C3A0-066F-A648-9651-EF18F8A216B3}" dt="2021-08-23T18:22:00.859" v="176" actId="14100"/>
            <ac:spMkLst>
              <pc:docMk/>
              <pc:sldMasterMk cId="3124786857" sldId="2147483660"/>
              <pc:sldLayoutMk cId="2041029780" sldId="2147483666"/>
              <ac:spMk id="19" creationId="{6CCFF932-19C2-824B-8664-0898210BC3D5}"/>
            </ac:spMkLst>
          </pc:spChg>
          <pc:spChg chg="add mod">
            <ac:chgData name="Noonan, Kevin" userId="7bfabf6f-1309-4c5f-a722-de97cd395948" providerId="ADAL" clId="{3847C3A0-066F-A648-9651-EF18F8A216B3}" dt="2021-08-23T18:32:17.537" v="244" actId="14100"/>
            <ac:spMkLst>
              <pc:docMk/>
              <pc:sldMasterMk cId="3124786857" sldId="2147483660"/>
              <pc:sldLayoutMk cId="2041029780" sldId="2147483666"/>
              <ac:spMk id="20" creationId="{5D552792-02E3-AD48-83AD-FA552F385667}"/>
            </ac:spMkLst>
          </pc:spChg>
          <pc:picChg chg="del">
            <ac:chgData name="Noonan, Kevin" userId="7bfabf6f-1309-4c5f-a722-de97cd395948" providerId="ADAL" clId="{3847C3A0-066F-A648-9651-EF18F8A216B3}" dt="2021-08-23T18:31:52.293" v="240" actId="478"/>
            <ac:picMkLst>
              <pc:docMk/>
              <pc:sldMasterMk cId="3124786857" sldId="2147483660"/>
              <pc:sldLayoutMk cId="2041029780" sldId="2147483666"/>
              <ac:picMk id="10" creationId="{952183AF-5E19-7F48-9969-435181E3168D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21:22.358" v="170" actId="14100"/>
          <pc:sldLayoutMkLst>
            <pc:docMk/>
            <pc:sldMasterMk cId="3124786857" sldId="2147483660"/>
            <pc:sldLayoutMk cId="3309093241" sldId="2147483667"/>
          </pc:sldLayoutMkLst>
          <pc:spChg chg="del">
            <ac:chgData name="Noonan, Kevin" userId="7bfabf6f-1309-4c5f-a722-de97cd395948" providerId="ADAL" clId="{3847C3A0-066F-A648-9651-EF18F8A216B3}" dt="2021-08-23T18:14:10.264" v="74" actId="478"/>
            <ac:spMkLst>
              <pc:docMk/>
              <pc:sldMasterMk cId="3124786857" sldId="2147483660"/>
              <pc:sldLayoutMk cId="3309093241" sldId="2147483667"/>
              <ac:spMk id="9" creationId="{0C5BE105-EFA2-A74C-92F3-F63E6837E3A8}"/>
            </ac:spMkLst>
          </pc:spChg>
          <pc:spChg chg="add mod">
            <ac:chgData name="Noonan, Kevin" userId="7bfabf6f-1309-4c5f-a722-de97cd395948" providerId="ADAL" clId="{3847C3A0-066F-A648-9651-EF18F8A216B3}" dt="2021-08-23T18:14:11.242" v="75"/>
            <ac:spMkLst>
              <pc:docMk/>
              <pc:sldMasterMk cId="3124786857" sldId="2147483660"/>
              <pc:sldLayoutMk cId="3309093241" sldId="2147483667"/>
              <ac:spMk id="14" creationId="{D90A36B2-58E2-CA48-A49C-59BA9A2E89D0}"/>
            </ac:spMkLst>
          </pc:spChg>
          <pc:spChg chg="del">
            <ac:chgData name="Noonan, Kevin" userId="7bfabf6f-1309-4c5f-a722-de97cd395948" providerId="ADAL" clId="{3847C3A0-066F-A648-9651-EF18F8A216B3}" dt="2021-08-23T18:15:47.792" v="94" actId="478"/>
            <ac:spMkLst>
              <pc:docMk/>
              <pc:sldMasterMk cId="3124786857" sldId="2147483660"/>
              <pc:sldLayoutMk cId="3309093241" sldId="2147483667"/>
              <ac:spMk id="18" creationId="{6E0416D3-24E3-2F4E-A520-9998AABD08D2}"/>
            </ac:spMkLst>
          </pc:spChg>
          <pc:spChg chg="del">
            <ac:chgData name="Noonan, Kevin" userId="7bfabf6f-1309-4c5f-a722-de97cd395948" providerId="ADAL" clId="{3847C3A0-066F-A648-9651-EF18F8A216B3}" dt="2021-08-23T18:15:45.843" v="93" actId="478"/>
            <ac:spMkLst>
              <pc:docMk/>
              <pc:sldMasterMk cId="3124786857" sldId="2147483660"/>
              <pc:sldLayoutMk cId="3309093241" sldId="2147483667"/>
              <ac:spMk id="19" creationId="{6ABBC4EC-F056-EF47-A84A-0C8429C2C407}"/>
            </ac:spMkLst>
          </pc:spChg>
          <pc:spChg chg="del">
            <ac:chgData name="Noonan, Kevin" userId="7bfabf6f-1309-4c5f-a722-de97cd395948" providerId="ADAL" clId="{3847C3A0-066F-A648-9651-EF18F8A216B3}" dt="2021-08-23T18:15:49.562" v="95" actId="478"/>
            <ac:spMkLst>
              <pc:docMk/>
              <pc:sldMasterMk cId="3124786857" sldId="2147483660"/>
              <pc:sldLayoutMk cId="3309093241" sldId="2147483667"/>
              <ac:spMk id="20" creationId="{EDB9F3EE-3022-9E49-ADDB-D1F85D9E6B6C}"/>
            </ac:spMkLst>
          </pc:spChg>
          <pc:spChg chg="add mod">
            <ac:chgData name="Noonan, Kevin" userId="7bfabf6f-1309-4c5f-a722-de97cd395948" providerId="ADAL" clId="{3847C3A0-066F-A648-9651-EF18F8A216B3}" dt="2021-08-23T18:21:13.866" v="168" actId="14100"/>
            <ac:spMkLst>
              <pc:docMk/>
              <pc:sldMasterMk cId="3124786857" sldId="2147483660"/>
              <pc:sldLayoutMk cId="3309093241" sldId="2147483667"/>
              <ac:spMk id="21" creationId="{7757D078-F0CF-0F45-9704-446BBA270D87}"/>
            </ac:spMkLst>
          </pc:spChg>
          <pc:spChg chg="add mod">
            <ac:chgData name="Noonan, Kevin" userId="7bfabf6f-1309-4c5f-a722-de97cd395948" providerId="ADAL" clId="{3847C3A0-066F-A648-9651-EF18F8A216B3}" dt="2021-08-23T18:21:22.358" v="170" actId="14100"/>
            <ac:spMkLst>
              <pc:docMk/>
              <pc:sldMasterMk cId="3124786857" sldId="2147483660"/>
              <pc:sldLayoutMk cId="3309093241" sldId="2147483667"/>
              <ac:spMk id="22" creationId="{19AD90E7-7539-3542-943A-F2649C896F2E}"/>
            </ac:spMkLst>
          </pc:spChg>
          <pc:spChg chg="add mod">
            <ac:chgData name="Noonan, Kevin" userId="7bfabf6f-1309-4c5f-a722-de97cd395948" providerId="ADAL" clId="{3847C3A0-066F-A648-9651-EF18F8A216B3}" dt="2021-08-23T18:21:05.084" v="166" actId="14100"/>
            <ac:spMkLst>
              <pc:docMk/>
              <pc:sldMasterMk cId="3124786857" sldId="2147483660"/>
              <pc:sldLayoutMk cId="3309093241" sldId="2147483667"/>
              <ac:spMk id="23" creationId="{D8BB71BF-7B32-DC4D-AEE3-E7E397B2E732}"/>
            </ac:spMkLst>
          </pc:spChg>
        </pc:sldLayoutChg>
        <pc:sldLayoutChg chg="addSp delSp modSp mod">
          <pc:chgData name="Noonan, Kevin" userId="7bfabf6f-1309-4c5f-a722-de97cd395948" providerId="ADAL" clId="{3847C3A0-066F-A648-9651-EF18F8A216B3}" dt="2021-08-23T18:32:38.364" v="247" actId="14100"/>
          <pc:sldLayoutMkLst>
            <pc:docMk/>
            <pc:sldMasterMk cId="3124786857" sldId="2147483660"/>
            <pc:sldLayoutMk cId="3359513006" sldId="2147483668"/>
          </pc:sldLayoutMkLst>
          <pc:spChg chg="del">
            <ac:chgData name="Noonan, Kevin" userId="7bfabf6f-1309-4c5f-a722-de97cd395948" providerId="ADAL" clId="{3847C3A0-066F-A648-9651-EF18F8A216B3}" dt="2021-08-23T18:15:10.038" v="85" actId="478"/>
            <ac:spMkLst>
              <pc:docMk/>
              <pc:sldMasterMk cId="3124786857" sldId="2147483660"/>
              <pc:sldLayoutMk cId="3359513006" sldId="2147483668"/>
              <ac:spMk id="16" creationId="{BB6CC4FD-2D10-884B-88A1-99785E1F50C7}"/>
            </ac:spMkLst>
          </pc:spChg>
          <pc:spChg chg="del">
            <ac:chgData name="Noonan, Kevin" userId="7bfabf6f-1309-4c5f-a722-de97cd395948" providerId="ADAL" clId="{3847C3A0-066F-A648-9651-EF18F8A216B3}" dt="2021-08-23T18:15:10.038" v="85" actId="478"/>
            <ac:spMkLst>
              <pc:docMk/>
              <pc:sldMasterMk cId="3124786857" sldId="2147483660"/>
              <pc:sldLayoutMk cId="3359513006" sldId="2147483668"/>
              <ac:spMk id="17" creationId="{ED8F74C9-0CB4-A045-88A6-967E2040553E}"/>
            </ac:spMkLst>
          </pc:spChg>
          <pc:spChg chg="del">
            <ac:chgData name="Noonan, Kevin" userId="7bfabf6f-1309-4c5f-a722-de97cd395948" providerId="ADAL" clId="{3847C3A0-066F-A648-9651-EF18F8A216B3}" dt="2021-08-23T18:15:35.343" v="90" actId="478"/>
            <ac:spMkLst>
              <pc:docMk/>
              <pc:sldMasterMk cId="3124786857" sldId="2147483660"/>
              <pc:sldLayoutMk cId="3359513006" sldId="2147483668"/>
              <ac:spMk id="18" creationId="{556E57BF-1AAE-754A-B910-92A4070F90EE}"/>
            </ac:spMkLst>
          </pc:spChg>
          <pc:spChg chg="del">
            <ac:chgData name="Noonan, Kevin" userId="7bfabf6f-1309-4c5f-a722-de97cd395948" providerId="ADAL" clId="{3847C3A0-066F-A648-9651-EF18F8A216B3}" dt="2021-08-23T18:15:37.248" v="91" actId="478"/>
            <ac:spMkLst>
              <pc:docMk/>
              <pc:sldMasterMk cId="3124786857" sldId="2147483660"/>
              <pc:sldLayoutMk cId="3359513006" sldId="2147483668"/>
              <ac:spMk id="19" creationId="{0CD2E9CA-434B-6045-AFB3-DE93DA015F0B}"/>
            </ac:spMkLst>
          </pc:spChg>
          <pc:spChg chg="del">
            <ac:chgData name="Noonan, Kevin" userId="7bfabf6f-1309-4c5f-a722-de97cd395948" providerId="ADAL" clId="{3847C3A0-066F-A648-9651-EF18F8A216B3}" dt="2021-08-23T18:15:33.843" v="89" actId="478"/>
            <ac:spMkLst>
              <pc:docMk/>
              <pc:sldMasterMk cId="3124786857" sldId="2147483660"/>
              <pc:sldLayoutMk cId="3359513006" sldId="2147483668"/>
              <ac:spMk id="20" creationId="{DEC2EDB7-DEAF-C14D-B486-7103776B9144}"/>
            </ac:spMkLst>
          </pc:spChg>
          <pc:spChg chg="add mod">
            <ac:chgData name="Noonan, Kevin" userId="7bfabf6f-1309-4c5f-a722-de97cd395948" providerId="ADAL" clId="{3847C3A0-066F-A648-9651-EF18F8A216B3}" dt="2021-08-23T18:15:10.899" v="86"/>
            <ac:spMkLst>
              <pc:docMk/>
              <pc:sldMasterMk cId="3124786857" sldId="2147483660"/>
              <pc:sldLayoutMk cId="3359513006" sldId="2147483668"/>
              <ac:spMk id="21" creationId="{EF66E6A9-9D1A-5C4F-9E75-67579E8CB1A3}"/>
            </ac:spMkLst>
          </pc:spChg>
          <pc:spChg chg="add mod">
            <ac:chgData name="Noonan, Kevin" userId="7bfabf6f-1309-4c5f-a722-de97cd395948" providerId="ADAL" clId="{3847C3A0-066F-A648-9651-EF18F8A216B3}" dt="2021-08-23T18:15:10.899" v="86"/>
            <ac:spMkLst>
              <pc:docMk/>
              <pc:sldMasterMk cId="3124786857" sldId="2147483660"/>
              <pc:sldLayoutMk cId="3359513006" sldId="2147483668"/>
              <ac:spMk id="22" creationId="{DD156D03-5752-5A46-AA0D-9D671EE29E90}"/>
            </ac:spMkLst>
          </pc:spChg>
          <pc:spChg chg="add mod">
            <ac:chgData name="Noonan, Kevin" userId="7bfabf6f-1309-4c5f-a722-de97cd395948" providerId="ADAL" clId="{3847C3A0-066F-A648-9651-EF18F8A216B3}" dt="2021-08-23T18:22:26.720" v="181" actId="14100"/>
            <ac:spMkLst>
              <pc:docMk/>
              <pc:sldMasterMk cId="3124786857" sldId="2147483660"/>
              <pc:sldLayoutMk cId="3359513006" sldId="2147483668"/>
              <ac:spMk id="23" creationId="{15ABBB34-5197-D64C-A536-46CBE75EA2C9}"/>
            </ac:spMkLst>
          </pc:spChg>
          <pc:spChg chg="add mod">
            <ac:chgData name="Noonan, Kevin" userId="7bfabf6f-1309-4c5f-a722-de97cd395948" providerId="ADAL" clId="{3847C3A0-066F-A648-9651-EF18F8A216B3}" dt="2021-08-23T18:22:36.768" v="183" actId="14100"/>
            <ac:spMkLst>
              <pc:docMk/>
              <pc:sldMasterMk cId="3124786857" sldId="2147483660"/>
              <pc:sldLayoutMk cId="3359513006" sldId="2147483668"/>
              <ac:spMk id="24" creationId="{FB0F6E39-A84B-8F4C-9626-C0A0BF660E51}"/>
            </ac:spMkLst>
          </pc:spChg>
          <pc:spChg chg="add del mod">
            <ac:chgData name="Noonan, Kevin" userId="7bfabf6f-1309-4c5f-a722-de97cd395948" providerId="ADAL" clId="{3847C3A0-066F-A648-9651-EF18F8A216B3}" dt="2021-08-23T18:22:42.642" v="185" actId="478"/>
            <ac:spMkLst>
              <pc:docMk/>
              <pc:sldMasterMk cId="3124786857" sldId="2147483660"/>
              <pc:sldLayoutMk cId="3359513006" sldId="2147483668"/>
              <ac:spMk id="25" creationId="{8EC9EB48-BBDD-304C-86FD-087AE0CDB6EB}"/>
            </ac:spMkLst>
          </pc:spChg>
          <pc:spChg chg="add mod">
            <ac:chgData name="Noonan, Kevin" userId="7bfabf6f-1309-4c5f-a722-de97cd395948" providerId="ADAL" clId="{3847C3A0-066F-A648-9651-EF18F8A216B3}" dt="2021-08-23T18:23:11.587" v="188" actId="14100"/>
            <ac:spMkLst>
              <pc:docMk/>
              <pc:sldMasterMk cId="3124786857" sldId="2147483660"/>
              <pc:sldLayoutMk cId="3359513006" sldId="2147483668"/>
              <ac:spMk id="26" creationId="{5E4818C1-D665-9447-B701-D8C498C4FA9C}"/>
            </ac:spMkLst>
          </pc:spChg>
          <pc:spChg chg="add mod">
            <ac:chgData name="Noonan, Kevin" userId="7bfabf6f-1309-4c5f-a722-de97cd395948" providerId="ADAL" clId="{3847C3A0-066F-A648-9651-EF18F8A216B3}" dt="2021-08-23T18:32:38.364" v="247" actId="14100"/>
            <ac:spMkLst>
              <pc:docMk/>
              <pc:sldMasterMk cId="3124786857" sldId="2147483660"/>
              <pc:sldLayoutMk cId="3359513006" sldId="2147483668"/>
              <ac:spMk id="27" creationId="{397E5A43-1433-7348-9D67-1370D70089BD}"/>
            </ac:spMkLst>
          </pc:spChg>
          <pc:picChg chg="del">
            <ac:chgData name="Noonan, Kevin" userId="7bfabf6f-1309-4c5f-a722-de97cd395948" providerId="ADAL" clId="{3847C3A0-066F-A648-9651-EF18F8A216B3}" dt="2021-08-23T18:31:57.168" v="241" actId="478"/>
            <ac:picMkLst>
              <pc:docMk/>
              <pc:sldMasterMk cId="3124786857" sldId="2147483660"/>
              <pc:sldLayoutMk cId="3359513006" sldId="2147483668"/>
              <ac:picMk id="12" creationId="{5F8F235A-8271-CC46-A677-57511E0515C1}"/>
            </ac:picMkLst>
          </pc:picChg>
        </pc:sldLayoutChg>
        <pc:sldLayoutChg chg="delSp mod">
          <pc:chgData name="Noonan, Kevin" userId="7bfabf6f-1309-4c5f-a722-de97cd395948" providerId="ADAL" clId="{3847C3A0-066F-A648-9651-EF18F8A216B3}" dt="2021-08-23T18:15:27.093" v="88" actId="478"/>
          <pc:sldLayoutMkLst>
            <pc:docMk/>
            <pc:sldMasterMk cId="3124786857" sldId="2147483660"/>
            <pc:sldLayoutMk cId="2926434896" sldId="2147483669"/>
          </pc:sldLayoutMkLst>
          <pc:spChg chg="del">
            <ac:chgData name="Noonan, Kevin" userId="7bfabf6f-1309-4c5f-a722-de97cd395948" providerId="ADAL" clId="{3847C3A0-066F-A648-9651-EF18F8A216B3}" dt="2021-08-23T18:15:27.093" v="88" actId="478"/>
            <ac:spMkLst>
              <pc:docMk/>
              <pc:sldMasterMk cId="3124786857" sldId="2147483660"/>
              <pc:sldLayoutMk cId="2926434896" sldId="2147483669"/>
              <ac:spMk id="23" creationId="{1C68D19A-754E-B243-9588-8A5DFA8D4305}"/>
            </ac:spMkLst>
          </pc:spChg>
          <pc:spChg chg="del">
            <ac:chgData name="Noonan, Kevin" userId="7bfabf6f-1309-4c5f-a722-de97cd395948" providerId="ADAL" clId="{3847C3A0-066F-A648-9651-EF18F8A216B3}" dt="2021-08-23T18:15:24.963" v="87" actId="478"/>
            <ac:spMkLst>
              <pc:docMk/>
              <pc:sldMasterMk cId="3124786857" sldId="2147483660"/>
              <pc:sldLayoutMk cId="2926434896" sldId="2147483669"/>
              <ac:spMk id="25" creationId="{DF6F5312-7440-8346-994E-20C310A43EF1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E9F021-C62A-534E-A6CE-EC450B71C8A5}"/>
              </a:ext>
            </a:extLst>
          </p:cNvPr>
          <p:cNvSpPr/>
          <p:nvPr userDrawn="1"/>
        </p:nvSpPr>
        <p:spPr>
          <a:xfrm>
            <a:off x="1" y="4753285"/>
            <a:ext cx="9143999" cy="2106598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6994C-4DF1-C743-8B65-35135E9A8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82" y="6300076"/>
            <a:ext cx="4641574" cy="3191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12741E-4225-1447-B37F-05EFE7E56095}"/>
              </a:ext>
            </a:extLst>
          </p:cNvPr>
          <p:cNvSpPr/>
          <p:nvPr userDrawn="1"/>
        </p:nvSpPr>
        <p:spPr>
          <a:xfrm>
            <a:off x="541682" y="6026567"/>
            <a:ext cx="5807288" cy="45719"/>
          </a:xfrm>
          <a:prstGeom prst="rect">
            <a:avLst/>
          </a:prstGeom>
          <a:solidFill>
            <a:srgbClr val="013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1262C-FC12-374C-9734-F905E7822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5138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6FC6E3-F1CD-E54D-A338-1173AC7C6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82" y="4995840"/>
            <a:ext cx="8324022" cy="802937"/>
          </a:xfrm>
        </p:spPr>
        <p:txBody>
          <a:bodyPr lIns="0" tIns="0"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3209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F60AD3-C66A-044E-A170-69E1ABD9DF97}"/>
              </a:ext>
            </a:extLst>
          </p:cNvPr>
          <p:cNvSpPr/>
          <p:nvPr userDrawn="1"/>
        </p:nvSpPr>
        <p:spPr>
          <a:xfrm>
            <a:off x="0" y="6205977"/>
            <a:ext cx="9144000" cy="65202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8C3708-C7A2-B047-A658-8560F6C84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2" y="6393515"/>
            <a:ext cx="4212402" cy="2896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F1C54E-F579-BC41-B2A4-5C4AD249FC5C}"/>
              </a:ext>
            </a:extLst>
          </p:cNvPr>
          <p:cNvCxnSpPr>
            <a:cxnSpLocks/>
          </p:cNvCxnSpPr>
          <p:nvPr userDrawn="1"/>
        </p:nvCxnSpPr>
        <p:spPr>
          <a:xfrm>
            <a:off x="0" y="6191469"/>
            <a:ext cx="9144000" cy="0"/>
          </a:xfrm>
          <a:prstGeom prst="line">
            <a:avLst/>
          </a:prstGeom>
          <a:ln w="254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9000A53-8C75-884F-8A9A-B87952CB3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E2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69B1A1-670B-1F4D-BB25-419EEE16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0" y="1103245"/>
            <a:ext cx="8756375" cy="491340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22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8AD99E-E343-1348-86A2-069B953A77EF}"/>
              </a:ext>
            </a:extLst>
          </p:cNvPr>
          <p:cNvSpPr/>
          <p:nvPr userDrawn="1"/>
        </p:nvSpPr>
        <p:spPr>
          <a:xfrm>
            <a:off x="93784" y="3432049"/>
            <a:ext cx="5716439" cy="2723479"/>
          </a:xfrm>
          <a:prstGeom prst="rect">
            <a:avLst/>
          </a:prstGeom>
          <a:solidFill>
            <a:srgbClr val="013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8CF71-82CA-364F-8F74-B19492948D04}"/>
              </a:ext>
            </a:extLst>
          </p:cNvPr>
          <p:cNvSpPr/>
          <p:nvPr userDrawn="1"/>
        </p:nvSpPr>
        <p:spPr>
          <a:xfrm>
            <a:off x="3333775" y="685964"/>
            <a:ext cx="5716440" cy="26546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F284A6-640A-0A43-8C3D-476142839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E2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C6EED1B-D30D-EB48-85A6-7A424019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513" y="844837"/>
            <a:ext cx="5406888" cy="23295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2C03DF0-C65A-3F48-B375-64D22A3AAF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8559" y="3623120"/>
            <a:ext cx="5406888" cy="23295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110C0-FC14-8A4C-979E-A811041362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63" y="685800"/>
            <a:ext cx="3240087" cy="265463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43216A2A-A645-F44B-8505-EBF2905DF3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0223" y="3429001"/>
            <a:ext cx="3239992" cy="27234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63063E-9A4D-1D3E-B887-C30A686B5086}"/>
              </a:ext>
            </a:extLst>
          </p:cNvPr>
          <p:cNvSpPr/>
          <p:nvPr userDrawn="1"/>
        </p:nvSpPr>
        <p:spPr>
          <a:xfrm>
            <a:off x="0" y="6205977"/>
            <a:ext cx="9144000" cy="65202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8A370-7861-4ECB-FE1F-52C2F44F3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2" y="6393515"/>
            <a:ext cx="4212402" cy="28966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4E25E6-0A84-7AD1-49D0-23719A6D7665}"/>
              </a:ext>
            </a:extLst>
          </p:cNvPr>
          <p:cNvCxnSpPr>
            <a:cxnSpLocks/>
          </p:cNvCxnSpPr>
          <p:nvPr userDrawn="1"/>
        </p:nvCxnSpPr>
        <p:spPr>
          <a:xfrm>
            <a:off x="0" y="6191469"/>
            <a:ext cx="9144000" cy="0"/>
          </a:xfrm>
          <a:prstGeom prst="line">
            <a:avLst/>
          </a:prstGeom>
          <a:ln w="254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6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5C98BD-1F78-9047-9678-BD4199BBF933}"/>
              </a:ext>
            </a:extLst>
          </p:cNvPr>
          <p:cNvSpPr/>
          <p:nvPr userDrawn="1"/>
        </p:nvSpPr>
        <p:spPr>
          <a:xfrm>
            <a:off x="93784" y="2504284"/>
            <a:ext cx="6356512" cy="1700948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FC74F9-7F59-9743-A8C9-07F2EA2DBC12}"/>
              </a:ext>
            </a:extLst>
          </p:cNvPr>
          <p:cNvSpPr/>
          <p:nvPr userDrawn="1"/>
        </p:nvSpPr>
        <p:spPr>
          <a:xfrm>
            <a:off x="2732083" y="4275646"/>
            <a:ext cx="6337275" cy="17009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77E0E-F206-F04C-8800-9332A0412515}"/>
              </a:ext>
            </a:extLst>
          </p:cNvPr>
          <p:cNvSpPr/>
          <p:nvPr userDrawn="1"/>
        </p:nvSpPr>
        <p:spPr>
          <a:xfrm>
            <a:off x="2732083" y="699444"/>
            <a:ext cx="6337275" cy="17009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5F43DB-73D0-9141-9BE8-E053FAF27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E2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A05CE46-17F7-304A-8B6C-48FD5EEC2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470" y="844837"/>
            <a:ext cx="6052931" cy="141134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A0F6152-E26D-194F-9DDA-C10B4F5ECD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2470" y="4427223"/>
            <a:ext cx="6052931" cy="1411346"/>
          </a:xfrm>
        </p:spPr>
        <p:txBody>
          <a:bodyPr wrap="square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ECDC71E-24CC-7143-8E3B-6BF71CA0EAE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5574" y="2654308"/>
            <a:ext cx="6052931" cy="141134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6B0B32A8-3464-BD49-8202-9D03BE45E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664" y="685800"/>
            <a:ext cx="2638420" cy="1714591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DF6718E-8C5E-D54E-813E-5C9E7E3846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0295" y="2501597"/>
            <a:ext cx="2599919" cy="1700947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B6E6D756-981A-144C-932B-5FAD563063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64" y="4275645"/>
            <a:ext cx="2638420" cy="168734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3EF29C-2560-3BD0-D862-ED2FBBB00967}"/>
              </a:ext>
            </a:extLst>
          </p:cNvPr>
          <p:cNvSpPr/>
          <p:nvPr userDrawn="1"/>
        </p:nvSpPr>
        <p:spPr>
          <a:xfrm>
            <a:off x="0" y="6205977"/>
            <a:ext cx="9144000" cy="65202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D370C-4FD8-F47C-9189-0935699DD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2" y="6393515"/>
            <a:ext cx="4212402" cy="2896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7F9A52-5499-3886-35C1-6570E92421BE}"/>
              </a:ext>
            </a:extLst>
          </p:cNvPr>
          <p:cNvCxnSpPr>
            <a:cxnSpLocks/>
          </p:cNvCxnSpPr>
          <p:nvPr userDrawn="1"/>
        </p:nvCxnSpPr>
        <p:spPr>
          <a:xfrm>
            <a:off x="0" y="6191469"/>
            <a:ext cx="9144000" cy="0"/>
          </a:xfrm>
          <a:prstGeom prst="line">
            <a:avLst/>
          </a:prstGeom>
          <a:ln w="254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F199D-5A0B-E544-9E73-0E48D678F3C1}"/>
              </a:ext>
            </a:extLst>
          </p:cNvPr>
          <p:cNvSpPr/>
          <p:nvPr userDrawn="1"/>
        </p:nvSpPr>
        <p:spPr>
          <a:xfrm>
            <a:off x="3328416" y="1695522"/>
            <a:ext cx="5721798" cy="4248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2482B0-4326-CF40-99AD-D4549ED01DF4}"/>
              </a:ext>
            </a:extLst>
          </p:cNvPr>
          <p:cNvSpPr/>
          <p:nvPr userDrawn="1"/>
        </p:nvSpPr>
        <p:spPr>
          <a:xfrm>
            <a:off x="166053" y="1695521"/>
            <a:ext cx="3028251" cy="4248077"/>
          </a:xfrm>
          <a:prstGeom prst="rect">
            <a:avLst/>
          </a:prstGeom>
          <a:solidFill>
            <a:srgbClr val="013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B8B95-28D2-974F-B3DE-F695A8D56128}"/>
              </a:ext>
            </a:extLst>
          </p:cNvPr>
          <p:cNvSpPr/>
          <p:nvPr userDrawn="1"/>
        </p:nvSpPr>
        <p:spPr>
          <a:xfrm>
            <a:off x="166053" y="681038"/>
            <a:ext cx="8884161" cy="911420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0A36B2-58E2-CA48-A49C-59BA9A2E8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E2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757D078-F0CF-0F45-9704-446BBA27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50" y="1808938"/>
            <a:ext cx="2749363" cy="398557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9AD90E7-7539-3542-943A-F2649C896F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68758" y="1808937"/>
            <a:ext cx="5446644" cy="398557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8BB71BF-7B32-DC4D-AEE3-E7E397B2E7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78904" y="706581"/>
            <a:ext cx="8736497" cy="8484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sub-text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301459-A025-C8DB-2150-C1780BA76E81}"/>
              </a:ext>
            </a:extLst>
          </p:cNvPr>
          <p:cNvSpPr/>
          <p:nvPr userDrawn="1"/>
        </p:nvSpPr>
        <p:spPr>
          <a:xfrm>
            <a:off x="0" y="6205977"/>
            <a:ext cx="9144000" cy="65202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3A88A-C37F-A3FA-EF74-E01A42F15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2" y="6393515"/>
            <a:ext cx="4212402" cy="2896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27D7F1-0A71-A577-562F-58A39EB3DD47}"/>
              </a:ext>
            </a:extLst>
          </p:cNvPr>
          <p:cNvCxnSpPr>
            <a:cxnSpLocks/>
          </p:cNvCxnSpPr>
          <p:nvPr userDrawn="1"/>
        </p:nvCxnSpPr>
        <p:spPr>
          <a:xfrm>
            <a:off x="0" y="6191469"/>
            <a:ext cx="9144000" cy="0"/>
          </a:xfrm>
          <a:prstGeom prst="line">
            <a:avLst/>
          </a:prstGeom>
          <a:ln w="254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9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A1D6DA9-9825-7D40-A0E0-214A4758C9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9144000" cy="35559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3C3A2-7C2A-ECF1-0AAF-36E2C1697B6B}"/>
              </a:ext>
            </a:extLst>
          </p:cNvPr>
          <p:cNvSpPr/>
          <p:nvPr userDrawn="1"/>
        </p:nvSpPr>
        <p:spPr>
          <a:xfrm>
            <a:off x="69572" y="3319669"/>
            <a:ext cx="8965097" cy="2747954"/>
          </a:xfrm>
          <a:prstGeom prst="rect">
            <a:avLst/>
          </a:prstGeom>
          <a:solidFill>
            <a:srgbClr val="013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1A93E7-07BA-F840-89FF-BB275981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3429011"/>
            <a:ext cx="8756374" cy="25046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4179BA-48E7-8584-ADB7-6412F79987E6}"/>
              </a:ext>
            </a:extLst>
          </p:cNvPr>
          <p:cNvSpPr/>
          <p:nvPr userDrawn="1"/>
        </p:nvSpPr>
        <p:spPr>
          <a:xfrm>
            <a:off x="0" y="6205977"/>
            <a:ext cx="9144000" cy="65202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C7C98-7F5E-FE9F-55BD-EC083878D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2" y="6393515"/>
            <a:ext cx="4212402" cy="2896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6C6DC-4D17-F4F1-9934-AB9E305B7561}"/>
              </a:ext>
            </a:extLst>
          </p:cNvPr>
          <p:cNvCxnSpPr>
            <a:cxnSpLocks/>
          </p:cNvCxnSpPr>
          <p:nvPr userDrawn="1"/>
        </p:nvCxnSpPr>
        <p:spPr>
          <a:xfrm>
            <a:off x="0" y="6191465"/>
            <a:ext cx="9144000" cy="0"/>
          </a:xfrm>
          <a:prstGeom prst="line">
            <a:avLst/>
          </a:prstGeom>
          <a:ln w="254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3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D552792-02E3-AD48-83AD-FA552F3856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9144000" cy="639982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71785-9B67-EB48-B539-5CAD71E99DCD}"/>
              </a:ext>
            </a:extLst>
          </p:cNvPr>
          <p:cNvSpPr/>
          <p:nvPr userDrawn="1"/>
        </p:nvSpPr>
        <p:spPr>
          <a:xfrm>
            <a:off x="4965540" y="1206391"/>
            <a:ext cx="4084676" cy="4772077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EFFBF-A4F0-9245-B306-2E205652D0F7}"/>
              </a:ext>
            </a:extLst>
          </p:cNvPr>
          <p:cNvSpPr/>
          <p:nvPr userDrawn="1"/>
        </p:nvSpPr>
        <p:spPr>
          <a:xfrm>
            <a:off x="-1" y="115610"/>
            <a:ext cx="7285383" cy="580662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5479E9-1371-E943-8688-4931D07B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CFF932-19C2-824B-8664-0898210BC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591" y="1391478"/>
            <a:ext cx="3786810" cy="44427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D1EC0A-6C5E-E57B-6E17-EBD60EA91C91}"/>
              </a:ext>
            </a:extLst>
          </p:cNvPr>
          <p:cNvSpPr/>
          <p:nvPr userDrawn="1"/>
        </p:nvSpPr>
        <p:spPr>
          <a:xfrm>
            <a:off x="0" y="6205977"/>
            <a:ext cx="9144000" cy="65202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08F60-A3D8-E975-73E1-46D3B4AAB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2" y="6393515"/>
            <a:ext cx="4212402" cy="2896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0BB3DD-DCC8-1444-D3E9-1EA8DFA43D8A}"/>
              </a:ext>
            </a:extLst>
          </p:cNvPr>
          <p:cNvCxnSpPr>
            <a:cxnSpLocks/>
          </p:cNvCxnSpPr>
          <p:nvPr userDrawn="1"/>
        </p:nvCxnSpPr>
        <p:spPr>
          <a:xfrm>
            <a:off x="0" y="6191469"/>
            <a:ext cx="9144000" cy="0"/>
          </a:xfrm>
          <a:prstGeom prst="line">
            <a:avLst/>
          </a:prstGeom>
          <a:ln w="254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02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97E5A43-1433-7348-9D67-1370D70089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9144000" cy="685799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242835-E1CD-F745-89C5-8FBA1AD000D4}"/>
              </a:ext>
            </a:extLst>
          </p:cNvPr>
          <p:cNvSpPr/>
          <p:nvPr userDrawn="1"/>
        </p:nvSpPr>
        <p:spPr>
          <a:xfrm>
            <a:off x="77772" y="5265084"/>
            <a:ext cx="8972444" cy="8291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1C109-8DFA-A44C-96E3-6FE202D4B0EE}"/>
              </a:ext>
            </a:extLst>
          </p:cNvPr>
          <p:cNvSpPr/>
          <p:nvPr userDrawn="1"/>
        </p:nvSpPr>
        <p:spPr>
          <a:xfrm>
            <a:off x="77771" y="3260034"/>
            <a:ext cx="4413333" cy="1915801"/>
          </a:xfrm>
          <a:prstGeom prst="rect">
            <a:avLst/>
          </a:prstGeom>
          <a:solidFill>
            <a:srgbClr val="013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528146-30D9-B048-BD14-C68F5E9ECEC7}"/>
              </a:ext>
            </a:extLst>
          </p:cNvPr>
          <p:cNvSpPr/>
          <p:nvPr userDrawn="1"/>
        </p:nvSpPr>
        <p:spPr>
          <a:xfrm>
            <a:off x="4571999" y="3260035"/>
            <a:ext cx="4482299" cy="1915800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66E6A9-9D1A-5C4F-9E75-67579E8CB1A3}"/>
              </a:ext>
            </a:extLst>
          </p:cNvPr>
          <p:cNvSpPr/>
          <p:nvPr userDrawn="1"/>
        </p:nvSpPr>
        <p:spPr>
          <a:xfrm>
            <a:off x="-1" y="115610"/>
            <a:ext cx="7285383" cy="580662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D156D03-5752-5A46-AA0D-9D671EE29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ABBB34-5197-D64C-A536-46CBE75E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9" y="3399193"/>
            <a:ext cx="4047768" cy="157315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B0F6E39-A84B-8F4C-9626-C0A0BF660E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80" y="3402147"/>
            <a:ext cx="4141302" cy="157019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E4818C1-D665-9447-B701-D8C498C4FA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78904" y="5287750"/>
            <a:ext cx="8736497" cy="7499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sub-text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FA5C88-A8C8-7A52-EF0F-9D1D1A507D41}"/>
              </a:ext>
            </a:extLst>
          </p:cNvPr>
          <p:cNvSpPr/>
          <p:nvPr userDrawn="1"/>
        </p:nvSpPr>
        <p:spPr>
          <a:xfrm>
            <a:off x="0" y="6205977"/>
            <a:ext cx="9144000" cy="65202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7B900-7C68-6B19-D294-76F773EE6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2" y="6393515"/>
            <a:ext cx="4212402" cy="2896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F2C6F4-32AD-893B-9664-8353CBEDBB97}"/>
              </a:ext>
            </a:extLst>
          </p:cNvPr>
          <p:cNvCxnSpPr>
            <a:cxnSpLocks/>
          </p:cNvCxnSpPr>
          <p:nvPr userDrawn="1"/>
        </p:nvCxnSpPr>
        <p:spPr>
          <a:xfrm>
            <a:off x="0" y="6195428"/>
            <a:ext cx="9144000" cy="0"/>
          </a:xfrm>
          <a:prstGeom prst="line">
            <a:avLst/>
          </a:prstGeom>
          <a:ln w="254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1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ky, outdoor, tree, town&#10;&#10;Description automatically generated">
            <a:extLst>
              <a:ext uri="{FF2B5EF4-FFF2-40B4-BE49-F238E27FC236}">
                <a16:creationId xmlns:a16="http://schemas.microsoft.com/office/drawing/2014/main" id="{07F6A5A2-7B34-5443-ABF9-AF9BFC92D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497C0E-B5DB-8785-4DD9-C6C6D24A104D}"/>
              </a:ext>
            </a:extLst>
          </p:cNvPr>
          <p:cNvSpPr/>
          <p:nvPr userDrawn="1"/>
        </p:nvSpPr>
        <p:spPr>
          <a:xfrm>
            <a:off x="0" y="6205977"/>
            <a:ext cx="9144000" cy="652024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2DF6D-2CD0-F7EF-B422-FA41EEC7B9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2" y="6393515"/>
            <a:ext cx="4212402" cy="2896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C14239-B119-F64A-FA33-DC1CE92F9C3B}"/>
              </a:ext>
            </a:extLst>
          </p:cNvPr>
          <p:cNvCxnSpPr>
            <a:cxnSpLocks/>
          </p:cNvCxnSpPr>
          <p:nvPr userDrawn="1"/>
        </p:nvCxnSpPr>
        <p:spPr>
          <a:xfrm>
            <a:off x="0" y="6191469"/>
            <a:ext cx="9144000" cy="0"/>
          </a:xfrm>
          <a:prstGeom prst="line">
            <a:avLst/>
          </a:prstGeom>
          <a:ln w="254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3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727C-6BF0-644A-8076-644AE44F94C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292D-95F9-0147-99CB-2F922006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188612B-5244-7D44-B6A3-A5ED18BE56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942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952432-46E8-A546-B347-13A2EE98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64" y="5879321"/>
            <a:ext cx="8324022" cy="802937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Noonan, Kevin</dc:creator>
  <cp:lastModifiedBy>Noonan, Kevin</cp:lastModifiedBy>
  <cp:revision>4</cp:revision>
  <dcterms:created xsi:type="dcterms:W3CDTF">2021-08-23T17:38:17Z</dcterms:created>
  <dcterms:modified xsi:type="dcterms:W3CDTF">2026-02-11T15:11:33Z</dcterms:modified>
</cp:coreProperties>
</file>