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-712" y="-8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4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7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8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E0194-649B-6E47-A198-32B11F31509E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32918400" cy="3259824"/>
          </a:xfrm>
          <a:prstGeom prst="rect">
            <a:avLst/>
          </a:prstGeom>
          <a:gradFill rotWithShape="0">
            <a:gsLst>
              <a:gs pos="0">
                <a:srgbClr val="002B88"/>
              </a:gs>
              <a:gs pos="100000">
                <a:srgbClr val="00143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7814865"/>
            <a:ext cx="10820400" cy="11972511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274320" tIns="228600" rIns="274320" bIns="228600">
            <a:spAutoFit/>
          </a:bodyPr>
          <a:lstStyle/>
          <a:p>
            <a:r>
              <a:rPr lang="en-US" sz="44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Lorem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dolor sit </a:t>
            </a:r>
            <a:r>
              <a:rPr lang="en-US" sz="3200" dirty="0" err="1">
                <a:latin typeface="Times New Roman" charset="0"/>
              </a:rPr>
              <a:t>amet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consectetur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adipiscing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commodo</a:t>
            </a:r>
            <a:r>
              <a:rPr lang="en-US" sz="3200" dirty="0">
                <a:latin typeface="Times New Roman" charset="0"/>
              </a:rPr>
              <a:t> ligula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habitant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tristique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senectus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netus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fames ac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egestas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Vivamus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nisl</a:t>
            </a:r>
            <a:r>
              <a:rPr lang="en-US" sz="3200" dirty="0">
                <a:latin typeface="Times New Roman" charset="0"/>
              </a:rPr>
              <a:t> in mi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aliquet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urna</a:t>
            </a:r>
            <a:r>
              <a:rPr lang="en-US" sz="3200" dirty="0">
                <a:latin typeface="Times New Roman" charset="0"/>
              </a:rPr>
              <a:t>, semper </a:t>
            </a:r>
            <a:r>
              <a:rPr lang="en-US" sz="3200" dirty="0" err="1">
                <a:latin typeface="Times New Roman" charset="0"/>
              </a:rPr>
              <a:t>elementum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Aenean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dolor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Fusce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consequat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massa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Aliquam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facilisis</a:t>
            </a:r>
            <a:r>
              <a:rPr lang="en-US" sz="3200" dirty="0">
                <a:latin typeface="Times New Roman" charset="0"/>
              </a:rPr>
              <a:t> vitae, </a:t>
            </a:r>
            <a:r>
              <a:rPr lang="en-US" sz="3200" dirty="0" err="1">
                <a:latin typeface="Times New Roman" charset="0"/>
              </a:rPr>
              <a:t>sodales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porta</a:t>
            </a:r>
            <a:r>
              <a:rPr lang="en-US" sz="3200" dirty="0">
                <a:latin typeface="Times New Roman" charset="0"/>
              </a:rPr>
              <a:t> quam.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sapien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cursus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interdum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bibendum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Mauris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sagittis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neque</a:t>
            </a:r>
            <a:r>
              <a:rPr lang="en-US" sz="3200" dirty="0">
                <a:latin typeface="Times New Roman" charset="0"/>
              </a:rPr>
              <a:t> at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Cras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 mi,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ultrices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Suspendisse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potenti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Quisque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venenatis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lacus </a:t>
            </a:r>
            <a:r>
              <a:rPr lang="en-US" sz="3200" dirty="0" err="1">
                <a:latin typeface="Times New Roman" charset="0"/>
              </a:rPr>
              <a:t>mattis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odio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lacinia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volutpat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lobortis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varius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enim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viverra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metus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augue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hac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habitasse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platea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dictumst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semper </a:t>
            </a:r>
            <a:r>
              <a:rPr lang="en-US" sz="3200" dirty="0" err="1">
                <a:latin typeface="Times New Roman" charset="0"/>
              </a:rPr>
              <a:t>congue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scelerisque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posuere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hendrerit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porttitor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Nulla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</a:rPr>
              <a:t>felis</a:t>
            </a:r>
            <a:r>
              <a:rPr lang="en-US" sz="3200" dirty="0" smtClean="0">
                <a:latin typeface="Times New Roman" charset="0"/>
              </a:rPr>
              <a:t> magna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rutrum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purus</a:t>
            </a:r>
            <a:r>
              <a:rPr lang="en-US" sz="3200" dirty="0" smtClean="0">
                <a:latin typeface="Times New Roman" charset="0"/>
              </a:rPr>
              <a:t>.</a:t>
            </a:r>
            <a:endParaRPr lang="en-US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3002875" y="43587037"/>
            <a:ext cx="9915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000" dirty="0"/>
              <a:t>The University of Connecticut is an Equal Opportunity Employer and Program Provider.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3483" y="3831637"/>
            <a:ext cx="31750476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 dirty="0"/>
              <a:t>Sample Title</a:t>
            </a:r>
          </a:p>
          <a:p>
            <a:pPr algn="ctr">
              <a:spcBef>
                <a:spcPct val="50000"/>
              </a:spcBef>
            </a:pPr>
            <a:r>
              <a:rPr lang="en-US" sz="4800" dirty="0"/>
              <a:t>Authors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600" dirty="0"/>
              <a:t>Affiliations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098000" y="7814865"/>
            <a:ext cx="10820400" cy="11972511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274320" tIns="228600" rIns="274320" bIns="228600">
            <a:spAutoFit/>
          </a:bodyPr>
          <a:lstStyle/>
          <a:p>
            <a:r>
              <a:rPr lang="en-US" sz="44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Lorem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dolor sit </a:t>
            </a:r>
            <a:r>
              <a:rPr lang="en-US" sz="3200" dirty="0" err="1">
                <a:latin typeface="Times New Roman" charset="0"/>
              </a:rPr>
              <a:t>amet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consectetur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adipiscing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commodo</a:t>
            </a:r>
            <a:r>
              <a:rPr lang="en-US" sz="3200" dirty="0">
                <a:latin typeface="Times New Roman" charset="0"/>
              </a:rPr>
              <a:t> ligula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habitant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tristique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senectus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netus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fames ac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egestas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Vivamus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nisl</a:t>
            </a:r>
            <a:r>
              <a:rPr lang="en-US" sz="3200" dirty="0">
                <a:latin typeface="Times New Roman" charset="0"/>
              </a:rPr>
              <a:t> in mi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aliquet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urna</a:t>
            </a:r>
            <a:r>
              <a:rPr lang="en-US" sz="3200" dirty="0">
                <a:latin typeface="Times New Roman" charset="0"/>
              </a:rPr>
              <a:t>, semper </a:t>
            </a:r>
            <a:r>
              <a:rPr lang="en-US" sz="3200" dirty="0" err="1">
                <a:latin typeface="Times New Roman" charset="0"/>
              </a:rPr>
              <a:t>elementum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Aenean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dolor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Fusce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consequat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massa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Aliquam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facilisis</a:t>
            </a:r>
            <a:r>
              <a:rPr lang="en-US" sz="3200" dirty="0">
                <a:latin typeface="Times New Roman" charset="0"/>
              </a:rPr>
              <a:t> vitae, </a:t>
            </a:r>
            <a:r>
              <a:rPr lang="en-US" sz="3200" dirty="0" err="1">
                <a:latin typeface="Times New Roman" charset="0"/>
              </a:rPr>
              <a:t>sodales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porta</a:t>
            </a:r>
            <a:r>
              <a:rPr lang="en-US" sz="3200" dirty="0">
                <a:latin typeface="Times New Roman" charset="0"/>
              </a:rPr>
              <a:t> quam.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sapien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cursus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interdum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bibendum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Mauris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sagittis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neque</a:t>
            </a:r>
            <a:r>
              <a:rPr lang="en-US" sz="3200" dirty="0">
                <a:latin typeface="Times New Roman" charset="0"/>
              </a:rPr>
              <a:t> at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Cras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 mi,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ultrices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Suspendisse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potenti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Quisque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venenatis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lacus </a:t>
            </a:r>
            <a:r>
              <a:rPr lang="en-US" sz="3200" dirty="0" err="1">
                <a:latin typeface="Times New Roman" charset="0"/>
              </a:rPr>
              <a:t>mattis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odio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lacinia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volutpat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lobortis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varius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enim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viverra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metus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augue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hac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habitasse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platea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dictumst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semper </a:t>
            </a:r>
            <a:r>
              <a:rPr lang="en-US" sz="3200" dirty="0" err="1">
                <a:latin typeface="Times New Roman" charset="0"/>
              </a:rPr>
              <a:t>congue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scelerisque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posuere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hendrerit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porttitor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Nulla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</a:rPr>
              <a:t>felis</a:t>
            </a:r>
            <a:r>
              <a:rPr lang="en-US" sz="3200" dirty="0" smtClean="0">
                <a:latin typeface="Times New Roman" charset="0"/>
              </a:rPr>
              <a:t> magna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rutrum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purus</a:t>
            </a:r>
            <a:r>
              <a:rPr lang="en-US" sz="3200" dirty="0" smtClean="0">
                <a:latin typeface="Times New Roman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49000" y="7814865"/>
            <a:ext cx="10820400" cy="11972511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274320" tIns="228600" rIns="274320" bIns="228600">
            <a:spAutoFit/>
          </a:bodyPr>
          <a:lstStyle/>
          <a:p>
            <a:r>
              <a:rPr lang="en-US" sz="44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Lorem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dolor sit </a:t>
            </a:r>
            <a:r>
              <a:rPr lang="en-US" sz="3200" dirty="0" err="1">
                <a:latin typeface="Times New Roman" charset="0"/>
              </a:rPr>
              <a:t>amet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consectetur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adipiscing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commodo</a:t>
            </a:r>
            <a:r>
              <a:rPr lang="en-US" sz="3200" dirty="0">
                <a:latin typeface="Times New Roman" charset="0"/>
              </a:rPr>
              <a:t> ligula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habitant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tristique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senectus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netus</a:t>
            </a:r>
            <a:r>
              <a:rPr lang="en-US" sz="3200" dirty="0">
                <a:latin typeface="Times New Roman" charset="0"/>
              </a:rPr>
              <a:t> et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fames ac </a:t>
            </a:r>
            <a:r>
              <a:rPr lang="en-US" sz="3200" dirty="0" err="1">
                <a:latin typeface="Times New Roman" charset="0"/>
              </a:rPr>
              <a:t>turpis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egestas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Vivamus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nisl</a:t>
            </a:r>
            <a:r>
              <a:rPr lang="en-US" sz="3200" dirty="0">
                <a:latin typeface="Times New Roman" charset="0"/>
              </a:rPr>
              <a:t> in mi </a:t>
            </a:r>
            <a:r>
              <a:rPr lang="en-US" sz="3200" dirty="0" err="1">
                <a:latin typeface="Times New Roman" charset="0"/>
              </a:rPr>
              <a:t>malesuada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aliquet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Vestibulum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urna</a:t>
            </a:r>
            <a:r>
              <a:rPr lang="en-US" sz="3200" dirty="0">
                <a:latin typeface="Times New Roman" charset="0"/>
              </a:rPr>
              <a:t>, semper </a:t>
            </a:r>
            <a:r>
              <a:rPr lang="en-US" sz="3200" dirty="0" err="1">
                <a:latin typeface="Times New Roman" charset="0"/>
              </a:rPr>
              <a:t>elementum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Aenean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dolor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Fusce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consequat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molestie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massa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Aliquam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facilisis</a:t>
            </a:r>
            <a:r>
              <a:rPr lang="en-US" sz="3200" dirty="0">
                <a:latin typeface="Times New Roman" charset="0"/>
              </a:rPr>
              <a:t> vitae, </a:t>
            </a:r>
            <a:r>
              <a:rPr lang="en-US" sz="3200" dirty="0" err="1">
                <a:latin typeface="Times New Roman" charset="0"/>
              </a:rPr>
              <a:t>sodales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porta</a:t>
            </a:r>
            <a:r>
              <a:rPr lang="en-US" sz="3200" dirty="0">
                <a:latin typeface="Times New Roman" charset="0"/>
              </a:rPr>
              <a:t> quam.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diam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sapien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convallis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cursus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interdum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bibendum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</a:p>
          <a:p>
            <a:endParaRPr lang="en-US" sz="3200" dirty="0">
              <a:latin typeface="Times New Roman" charset="0"/>
            </a:endParaRPr>
          </a:p>
          <a:p>
            <a:r>
              <a:rPr lang="en-US" sz="3200" dirty="0" err="1">
                <a:latin typeface="Times New Roman" charset="0"/>
              </a:rPr>
              <a:t>Mauris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ullamcorper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sagittis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neque</a:t>
            </a:r>
            <a:r>
              <a:rPr lang="en-US" sz="3200" dirty="0">
                <a:latin typeface="Times New Roman" charset="0"/>
              </a:rPr>
              <a:t> at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id </a:t>
            </a:r>
            <a:r>
              <a:rPr lang="en-US" sz="3200" dirty="0" err="1">
                <a:latin typeface="Times New Roman" charset="0"/>
              </a:rPr>
              <a:t>elit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orci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Cras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 mi, </a:t>
            </a:r>
            <a:r>
              <a:rPr lang="en-US" sz="3200" dirty="0" err="1">
                <a:latin typeface="Times New Roman" charset="0"/>
              </a:rPr>
              <a:t>pulvinar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fringilla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ultrices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Suspendisse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potenti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Quisque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vulputate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venenatis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lacus </a:t>
            </a:r>
            <a:r>
              <a:rPr lang="en-US" sz="3200" dirty="0" err="1">
                <a:latin typeface="Times New Roman" charset="0"/>
              </a:rPr>
              <a:t>mattis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eleifend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tempor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odio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nunc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leo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dapibus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lacinia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volutpat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sollicitudin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eget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lobortis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varius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enim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laoreet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nibh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vel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viverra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sem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metus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nec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augue</a:t>
            </a:r>
            <a:r>
              <a:rPr lang="en-US" sz="3200" dirty="0">
                <a:latin typeface="Times New Roman" charset="0"/>
              </a:rPr>
              <a:t>. In </a:t>
            </a:r>
            <a:r>
              <a:rPr lang="en-US" sz="3200" dirty="0" err="1">
                <a:latin typeface="Times New Roman" charset="0"/>
              </a:rPr>
              <a:t>hac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habitasse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platea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dictumst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Praesent</a:t>
            </a:r>
            <a:r>
              <a:rPr lang="en-US" sz="3200" dirty="0">
                <a:latin typeface="Times New Roman" charset="0"/>
              </a:rPr>
              <a:t> semper </a:t>
            </a:r>
            <a:r>
              <a:rPr lang="en-US" sz="3200" dirty="0" err="1">
                <a:latin typeface="Times New Roman" charset="0"/>
              </a:rPr>
              <a:t>congue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ipsum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scelerisque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Morbi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posuere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hendrerit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lectus</a:t>
            </a:r>
            <a:r>
              <a:rPr lang="en-US" sz="3200" dirty="0">
                <a:latin typeface="Times New Roman" charset="0"/>
              </a:rPr>
              <a:t> ac </a:t>
            </a:r>
            <a:r>
              <a:rPr lang="en-US" sz="3200" dirty="0" err="1">
                <a:latin typeface="Times New Roman" charset="0"/>
              </a:rPr>
              <a:t>porttitor</a:t>
            </a:r>
            <a:r>
              <a:rPr lang="en-US" sz="3200" dirty="0">
                <a:latin typeface="Times New Roman" charset="0"/>
              </a:rPr>
              <a:t>. </a:t>
            </a:r>
            <a:r>
              <a:rPr lang="en-US" sz="3200" dirty="0" err="1">
                <a:latin typeface="Times New Roman" charset="0"/>
              </a:rPr>
              <a:t>Nulla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pellentesque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</a:rPr>
              <a:t>felis</a:t>
            </a:r>
            <a:r>
              <a:rPr lang="en-US" sz="3200" dirty="0" smtClean="0">
                <a:latin typeface="Times New Roman" charset="0"/>
              </a:rPr>
              <a:t> magna</a:t>
            </a:r>
            <a:r>
              <a:rPr lang="en-US" sz="3200" dirty="0">
                <a:latin typeface="Times New Roman" charset="0"/>
              </a:rPr>
              <a:t>, </a:t>
            </a:r>
            <a:r>
              <a:rPr lang="en-US" sz="3200" dirty="0" err="1">
                <a:latin typeface="Times New Roman" charset="0"/>
              </a:rPr>
              <a:t>quis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rutrum</a:t>
            </a:r>
            <a:r>
              <a:rPr lang="en-US" sz="3200" dirty="0">
                <a:latin typeface="Times New Roman" charset="0"/>
              </a:rPr>
              <a:t> </a:t>
            </a:r>
            <a:r>
              <a:rPr lang="en-US" sz="3200" dirty="0" err="1">
                <a:latin typeface="Times New Roman" charset="0"/>
              </a:rPr>
              <a:t>purus</a:t>
            </a:r>
            <a:r>
              <a:rPr lang="en-US" sz="3200" dirty="0" smtClean="0">
                <a:latin typeface="Times New Roman" charset="0"/>
              </a:rPr>
              <a:t>.</a:t>
            </a:r>
            <a:endParaRPr lang="en-US" dirty="0"/>
          </a:p>
        </p:txBody>
      </p:sp>
      <p:pic>
        <p:nvPicPr>
          <p:cNvPr id="3" name="Picture 2" descr="side_FF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08" y="644230"/>
            <a:ext cx="27261790" cy="187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8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611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Software Licensing Group</dc:creator>
  <cp:lastModifiedBy>Software Licensing Group</cp:lastModifiedBy>
  <cp:revision>2</cp:revision>
  <dcterms:created xsi:type="dcterms:W3CDTF">2013-10-08T15:49:34Z</dcterms:created>
  <dcterms:modified xsi:type="dcterms:W3CDTF">2014-07-28T19:14:56Z</dcterms:modified>
</cp:coreProperties>
</file>