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156735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67355" algn="l" defTabSz="156735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134710" algn="l" defTabSz="156735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702064" algn="l" defTabSz="156735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269419" algn="l" defTabSz="156735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836774" algn="l" defTabSz="156735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404129" algn="l" defTabSz="156735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971483" algn="l" defTabSz="156735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538838" algn="l" defTabSz="156735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0" d="100"/>
          <a:sy n="30" d="100"/>
        </p:scale>
        <p:origin x="-3344" y="-688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2"/>
            <a:ext cx="186537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4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69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6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4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38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4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4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279541" y="8435343"/>
            <a:ext cx="17773651" cy="1797634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0973" y="8435343"/>
            <a:ext cx="52962809" cy="1797634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7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2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35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13471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06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69419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677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4129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1483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38838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4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0972" y="49156623"/>
            <a:ext cx="35368229" cy="139042138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84962" y="49156623"/>
            <a:ext cx="35368231" cy="139042138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8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3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355" indent="0">
              <a:buNone/>
              <a:defRPr sz="6900" b="1"/>
            </a:lvl2pPr>
            <a:lvl3pPr marL="3134710" indent="0">
              <a:buNone/>
              <a:defRPr sz="6100" b="1"/>
            </a:lvl3pPr>
            <a:lvl4pPr marL="4702064" indent="0">
              <a:buNone/>
              <a:defRPr sz="5500" b="1"/>
            </a:lvl4pPr>
            <a:lvl5pPr marL="6269419" indent="0">
              <a:buNone/>
              <a:defRPr sz="5500" b="1"/>
            </a:lvl5pPr>
            <a:lvl6pPr marL="7836774" indent="0">
              <a:buNone/>
              <a:defRPr sz="5500" b="1"/>
            </a:lvl6pPr>
            <a:lvl7pPr marL="9404129" indent="0">
              <a:buNone/>
              <a:defRPr sz="5500" b="1"/>
            </a:lvl7pPr>
            <a:lvl8pPr marL="10971483" indent="0">
              <a:buNone/>
              <a:defRPr sz="5500" b="1"/>
            </a:lvl8pPr>
            <a:lvl9pPr marL="12538838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1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3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355" indent="0">
              <a:buNone/>
              <a:defRPr sz="6900" b="1"/>
            </a:lvl2pPr>
            <a:lvl3pPr marL="3134710" indent="0">
              <a:buNone/>
              <a:defRPr sz="6100" b="1"/>
            </a:lvl3pPr>
            <a:lvl4pPr marL="4702064" indent="0">
              <a:buNone/>
              <a:defRPr sz="5500" b="1"/>
            </a:lvl4pPr>
            <a:lvl5pPr marL="6269419" indent="0">
              <a:buNone/>
              <a:defRPr sz="5500" b="1"/>
            </a:lvl5pPr>
            <a:lvl6pPr marL="7836774" indent="0">
              <a:buNone/>
              <a:defRPr sz="5500" b="1"/>
            </a:lvl6pPr>
            <a:lvl7pPr marL="9404129" indent="0">
              <a:buNone/>
              <a:defRPr sz="5500" b="1"/>
            </a:lvl7pPr>
            <a:lvl8pPr marL="10971483" indent="0">
              <a:buNone/>
              <a:defRPr sz="5500" b="1"/>
            </a:lvl8pPr>
            <a:lvl9pPr marL="12538838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1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4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2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2" y="6888483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355" indent="0">
              <a:buNone/>
              <a:defRPr sz="4100"/>
            </a:lvl2pPr>
            <a:lvl3pPr marL="3134710" indent="0">
              <a:buNone/>
              <a:defRPr sz="3400"/>
            </a:lvl3pPr>
            <a:lvl4pPr marL="4702064" indent="0">
              <a:buNone/>
              <a:defRPr sz="3100"/>
            </a:lvl4pPr>
            <a:lvl5pPr marL="6269419" indent="0">
              <a:buNone/>
              <a:defRPr sz="3100"/>
            </a:lvl5pPr>
            <a:lvl6pPr marL="7836774" indent="0">
              <a:buNone/>
              <a:defRPr sz="3100"/>
            </a:lvl6pPr>
            <a:lvl7pPr marL="9404129" indent="0">
              <a:buNone/>
              <a:defRPr sz="3100"/>
            </a:lvl7pPr>
            <a:lvl8pPr marL="10971483" indent="0">
              <a:buNone/>
              <a:defRPr sz="3100"/>
            </a:lvl8pPr>
            <a:lvl9pPr marL="12538838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8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1"/>
            <a:ext cx="13167360" cy="272034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355" indent="0">
              <a:buNone/>
              <a:defRPr sz="9600"/>
            </a:lvl2pPr>
            <a:lvl3pPr marL="3134710" indent="0">
              <a:buNone/>
              <a:defRPr sz="8200"/>
            </a:lvl3pPr>
            <a:lvl4pPr marL="4702064" indent="0">
              <a:buNone/>
              <a:defRPr sz="6900"/>
            </a:lvl4pPr>
            <a:lvl5pPr marL="6269419" indent="0">
              <a:buNone/>
              <a:defRPr sz="6900"/>
            </a:lvl5pPr>
            <a:lvl6pPr marL="7836774" indent="0">
              <a:buNone/>
              <a:defRPr sz="6900"/>
            </a:lvl6pPr>
            <a:lvl7pPr marL="9404129" indent="0">
              <a:buNone/>
              <a:defRPr sz="6900"/>
            </a:lvl7pPr>
            <a:lvl8pPr marL="10971483" indent="0">
              <a:buNone/>
              <a:defRPr sz="6900"/>
            </a:lvl8pPr>
            <a:lvl9pPr marL="12538838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3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355" indent="0">
              <a:buNone/>
              <a:defRPr sz="4100"/>
            </a:lvl2pPr>
            <a:lvl3pPr marL="3134710" indent="0">
              <a:buNone/>
              <a:defRPr sz="3400"/>
            </a:lvl3pPr>
            <a:lvl4pPr marL="4702064" indent="0">
              <a:buNone/>
              <a:defRPr sz="3100"/>
            </a:lvl4pPr>
            <a:lvl5pPr marL="6269419" indent="0">
              <a:buNone/>
              <a:defRPr sz="3100"/>
            </a:lvl5pPr>
            <a:lvl6pPr marL="7836774" indent="0">
              <a:buNone/>
              <a:defRPr sz="3100"/>
            </a:lvl6pPr>
            <a:lvl7pPr marL="9404129" indent="0">
              <a:buNone/>
              <a:defRPr sz="3100"/>
            </a:lvl7pPr>
            <a:lvl8pPr marL="10971483" indent="0">
              <a:buNone/>
              <a:defRPr sz="3100"/>
            </a:lvl8pPr>
            <a:lvl9pPr marL="12538838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2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313471" tIns="156735" rIns="313471" bIns="1567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3"/>
            <a:ext cx="19751040" cy="21724622"/>
          </a:xfrm>
          <a:prstGeom prst="rect">
            <a:avLst/>
          </a:prstGeom>
        </p:spPr>
        <p:txBody>
          <a:bodyPr vert="horz" lIns="313471" tIns="156735" rIns="313471" bIns="1567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2"/>
            <a:ext cx="5120640" cy="1752600"/>
          </a:xfrm>
          <a:prstGeom prst="rect">
            <a:avLst/>
          </a:prstGeom>
        </p:spPr>
        <p:txBody>
          <a:bodyPr vert="horz" lIns="313471" tIns="156735" rIns="313471" bIns="15673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E0194-649B-6E47-A198-32B11F31509E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2"/>
            <a:ext cx="6949440" cy="1752600"/>
          </a:xfrm>
          <a:prstGeom prst="rect">
            <a:avLst/>
          </a:prstGeom>
        </p:spPr>
        <p:txBody>
          <a:bodyPr vert="horz" lIns="313471" tIns="156735" rIns="313471" bIns="15673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2"/>
            <a:ext cx="5120640" cy="1752600"/>
          </a:xfrm>
          <a:prstGeom prst="rect">
            <a:avLst/>
          </a:prstGeom>
        </p:spPr>
        <p:txBody>
          <a:bodyPr vert="horz" lIns="313471" tIns="156735" rIns="313471" bIns="15673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469C7-7998-BA4F-A336-2E0467FE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3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355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516" indent="-1175516" algn="l" defTabSz="1567355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6951" indent="-979597" algn="l" defTabSz="1567355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387" indent="-783677" algn="l" defTabSz="1567355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742" indent="-783677" algn="l" defTabSz="1567355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096" indent="-783677" algn="l" defTabSz="1567355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0451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7806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5161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2515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355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710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064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419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836774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404129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1483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8838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21945600" cy="2444868"/>
          </a:xfrm>
          <a:prstGeom prst="rect">
            <a:avLst/>
          </a:prstGeom>
          <a:gradFill rotWithShape="0">
            <a:gsLst>
              <a:gs pos="0">
                <a:srgbClr val="002B88"/>
              </a:gs>
              <a:gs pos="100000">
                <a:srgbClr val="00143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306" tIns="32653" rIns="65306" bIns="32653" anchor="ctr"/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5861149"/>
            <a:ext cx="7213600" cy="9301407"/>
          </a:xfrm>
          <a:prstGeom prst="rect">
            <a:avLst/>
          </a:prstGeom>
          <a:solidFill>
            <a:srgbClr val="F9F9F9"/>
          </a:solidFill>
          <a:ln w="25400">
            <a:solidFill>
              <a:srgbClr val="EEEEEE"/>
            </a:solidFill>
            <a:miter lim="800000"/>
            <a:headEnd/>
            <a:tailEnd/>
          </a:ln>
        </p:spPr>
        <p:txBody>
          <a:bodyPr lIns="195919" tIns="163266" rIns="195919" bIns="163266">
            <a:spAutoFit/>
          </a:bodyPr>
          <a:lstStyle/>
          <a:p>
            <a:r>
              <a:rPr lang="en-US" sz="3100" b="1" dirty="0">
                <a:solidFill>
                  <a:srgbClr val="364253"/>
                </a:solidFill>
              </a:rPr>
              <a:t>Sample Heading</a:t>
            </a:r>
          </a:p>
          <a:p>
            <a:endParaRPr lang="en-US" sz="2300" dirty="0">
              <a:latin typeface="Times New Roman" charset="0"/>
            </a:endParaRPr>
          </a:p>
          <a:p>
            <a:r>
              <a:rPr lang="en-US" sz="2300" dirty="0" err="1">
                <a:latin typeface="Times New Roman" charset="0"/>
              </a:rPr>
              <a:t>Lorem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ipsum</a:t>
            </a:r>
            <a:r>
              <a:rPr lang="en-US" sz="2300" dirty="0">
                <a:latin typeface="Times New Roman" charset="0"/>
              </a:rPr>
              <a:t> dolor sit </a:t>
            </a:r>
            <a:r>
              <a:rPr lang="en-US" sz="2300" dirty="0" err="1">
                <a:latin typeface="Times New Roman" charset="0"/>
              </a:rPr>
              <a:t>amet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consectetur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adipiscing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elit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commodo</a:t>
            </a:r>
            <a:r>
              <a:rPr lang="en-US" sz="2300" dirty="0">
                <a:latin typeface="Times New Roman" charset="0"/>
              </a:rPr>
              <a:t> ligula </a:t>
            </a:r>
            <a:r>
              <a:rPr lang="en-US" sz="2300" dirty="0" err="1">
                <a:latin typeface="Times New Roman" charset="0"/>
              </a:rPr>
              <a:t>vestibulum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turpis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molestie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laoreet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habitant </a:t>
            </a:r>
            <a:r>
              <a:rPr lang="en-US" sz="2300" dirty="0" err="1">
                <a:latin typeface="Times New Roman" charset="0"/>
              </a:rPr>
              <a:t>morbi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tristique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senectus</a:t>
            </a:r>
            <a:r>
              <a:rPr lang="en-US" sz="2300" dirty="0">
                <a:latin typeface="Times New Roman" charset="0"/>
              </a:rPr>
              <a:t> et </a:t>
            </a:r>
            <a:r>
              <a:rPr lang="en-US" sz="2300" dirty="0" err="1">
                <a:latin typeface="Times New Roman" charset="0"/>
              </a:rPr>
              <a:t>netus</a:t>
            </a:r>
            <a:r>
              <a:rPr lang="en-US" sz="2300" dirty="0">
                <a:latin typeface="Times New Roman" charset="0"/>
              </a:rPr>
              <a:t> et </a:t>
            </a:r>
            <a:r>
              <a:rPr lang="en-US" sz="2300" dirty="0" err="1">
                <a:latin typeface="Times New Roman" charset="0"/>
              </a:rPr>
              <a:t>malesuada</a:t>
            </a:r>
            <a:r>
              <a:rPr lang="en-US" sz="2300" dirty="0">
                <a:latin typeface="Times New Roman" charset="0"/>
              </a:rPr>
              <a:t> fames ac </a:t>
            </a:r>
            <a:r>
              <a:rPr lang="en-US" sz="2300" dirty="0" err="1">
                <a:latin typeface="Times New Roman" charset="0"/>
              </a:rPr>
              <a:t>turpis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egestas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Vivamus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tempor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nisl</a:t>
            </a:r>
            <a:r>
              <a:rPr lang="en-US" sz="2300" dirty="0">
                <a:latin typeface="Times New Roman" charset="0"/>
              </a:rPr>
              <a:t> in mi </a:t>
            </a:r>
            <a:r>
              <a:rPr lang="en-US" sz="2300" dirty="0" err="1">
                <a:latin typeface="Times New Roman" charset="0"/>
              </a:rPr>
              <a:t>malesuada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aliquet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Vestibulum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urna</a:t>
            </a:r>
            <a:r>
              <a:rPr lang="en-US" sz="2300" dirty="0">
                <a:latin typeface="Times New Roman" charset="0"/>
              </a:rPr>
              <a:t>, semper </a:t>
            </a:r>
            <a:r>
              <a:rPr lang="en-US" sz="2300" dirty="0" err="1">
                <a:latin typeface="Times New Roman" charset="0"/>
              </a:rPr>
              <a:t>elementum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nunc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Aenean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sollicitudin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convallis</a:t>
            </a:r>
            <a:r>
              <a:rPr lang="en-US" sz="2300" dirty="0">
                <a:latin typeface="Times New Roman" charset="0"/>
              </a:rPr>
              <a:t> dolor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fringilla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Fusce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consequat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molestie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massa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vulputate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dapibus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Aliquam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ullamcorper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sed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facilisis</a:t>
            </a:r>
            <a:r>
              <a:rPr lang="en-US" sz="2300" dirty="0">
                <a:latin typeface="Times New Roman" charset="0"/>
              </a:rPr>
              <a:t> vitae, </a:t>
            </a:r>
            <a:r>
              <a:rPr lang="en-US" sz="2300" dirty="0" err="1">
                <a:latin typeface="Times New Roman" charset="0"/>
              </a:rPr>
              <a:t>sodales</a:t>
            </a:r>
            <a:r>
              <a:rPr lang="en-US" sz="2300" dirty="0">
                <a:latin typeface="Times New Roman" charset="0"/>
              </a:rPr>
              <a:t> id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. In </a:t>
            </a:r>
            <a:r>
              <a:rPr lang="en-US" sz="2300" dirty="0" err="1">
                <a:latin typeface="Times New Roman" charset="0"/>
              </a:rPr>
              <a:t>quis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porta</a:t>
            </a:r>
            <a:r>
              <a:rPr lang="en-US" sz="2300" dirty="0">
                <a:latin typeface="Times New Roman" charset="0"/>
              </a:rPr>
              <a:t> quam.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diam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sapien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convallis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cursus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interdum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vel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bibendum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. </a:t>
            </a:r>
          </a:p>
          <a:p>
            <a:endParaRPr lang="en-US" sz="2300" dirty="0">
              <a:latin typeface="Times New Roman" charset="0"/>
            </a:endParaRPr>
          </a:p>
          <a:p>
            <a:r>
              <a:rPr lang="en-US" sz="2300" dirty="0" err="1">
                <a:latin typeface="Times New Roman" charset="0"/>
              </a:rPr>
              <a:t>Mauris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ullamcorper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sagittis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neque</a:t>
            </a:r>
            <a:r>
              <a:rPr lang="en-US" sz="2300" dirty="0">
                <a:latin typeface="Times New Roman" charset="0"/>
              </a:rPr>
              <a:t> at </a:t>
            </a:r>
            <a:r>
              <a:rPr lang="en-US" sz="2300" dirty="0" err="1">
                <a:latin typeface="Times New Roman" charset="0"/>
              </a:rPr>
              <a:t>pulvinar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Praesent</a:t>
            </a:r>
            <a:r>
              <a:rPr lang="en-US" sz="2300" dirty="0">
                <a:latin typeface="Times New Roman" charset="0"/>
              </a:rPr>
              <a:t> id </a:t>
            </a:r>
            <a:r>
              <a:rPr lang="en-US" sz="2300" dirty="0" err="1">
                <a:latin typeface="Times New Roman" charset="0"/>
              </a:rPr>
              <a:t>elit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Cras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 mi, </a:t>
            </a:r>
            <a:r>
              <a:rPr lang="en-US" sz="2300" dirty="0" err="1">
                <a:latin typeface="Times New Roman" charset="0"/>
              </a:rPr>
              <a:t>pulvinar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tempor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fringilla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ultrices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Suspendisse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potenti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Quisque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eleifend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vulputate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venenatis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lectus</a:t>
            </a:r>
            <a:r>
              <a:rPr lang="en-US" sz="2300" dirty="0">
                <a:latin typeface="Times New Roman" charset="0"/>
              </a:rPr>
              <a:t> lacus </a:t>
            </a:r>
            <a:r>
              <a:rPr lang="en-US" sz="2300" dirty="0" err="1">
                <a:latin typeface="Times New Roman" charset="0"/>
              </a:rPr>
              <a:t>mattis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eleifend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tempor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odio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nunc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dapibus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lacinia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volutpat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Praesent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sollicitudin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lobortis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varius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enim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laoreet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vel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viverra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sem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metus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nec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augue</a:t>
            </a:r>
            <a:r>
              <a:rPr lang="en-US" sz="2300" dirty="0">
                <a:latin typeface="Times New Roman" charset="0"/>
              </a:rPr>
              <a:t>. In </a:t>
            </a:r>
            <a:r>
              <a:rPr lang="en-US" sz="2300" dirty="0" err="1">
                <a:latin typeface="Times New Roman" charset="0"/>
              </a:rPr>
              <a:t>hac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habitasse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platea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dictumst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Praesent</a:t>
            </a:r>
            <a:r>
              <a:rPr lang="en-US" sz="2300" dirty="0">
                <a:latin typeface="Times New Roman" charset="0"/>
              </a:rPr>
              <a:t> semper </a:t>
            </a:r>
            <a:r>
              <a:rPr lang="en-US" sz="2300" dirty="0" err="1">
                <a:latin typeface="Times New Roman" charset="0"/>
              </a:rPr>
              <a:t>congue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ipsum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scelerisque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Morbi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posuere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hendrerit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lectus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porttitor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Nulla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felis</a:t>
            </a:r>
            <a:r>
              <a:rPr lang="en-US" sz="2300" dirty="0">
                <a:latin typeface="Times New Roman" charset="0"/>
              </a:rPr>
              <a:t> magna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quis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rutrum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purus</a:t>
            </a:r>
            <a:r>
              <a:rPr lang="en-US" sz="2300" dirty="0">
                <a:latin typeface="Times New Roman" charset="0"/>
              </a:rPr>
              <a:t>.</a:t>
            </a:r>
            <a:endParaRPr lang="en-US" dirty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5335250" y="32690278"/>
            <a:ext cx="6610350" cy="17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306" tIns="32653" rIns="65306" bIns="32653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700" dirty="0"/>
              <a:t>The University of Connecticut is an Equal Opportunity Employer and Program Provider.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22322" y="2873728"/>
            <a:ext cx="21166984" cy="210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306" tIns="32653" rIns="65306" bIns="32653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5100" b="1" dirty="0"/>
              <a:t>Sample Title</a:t>
            </a:r>
          </a:p>
          <a:p>
            <a:pPr algn="ctr">
              <a:spcBef>
                <a:spcPct val="50000"/>
              </a:spcBef>
            </a:pPr>
            <a:r>
              <a:rPr lang="en-US" sz="3400" dirty="0"/>
              <a:t>Authors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600" dirty="0"/>
              <a:t>Affiliations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732000" y="5861149"/>
            <a:ext cx="7213600" cy="9301407"/>
          </a:xfrm>
          <a:prstGeom prst="rect">
            <a:avLst/>
          </a:prstGeom>
          <a:solidFill>
            <a:srgbClr val="F9F9F9"/>
          </a:solidFill>
          <a:ln w="25400">
            <a:solidFill>
              <a:srgbClr val="EEEEEE"/>
            </a:solidFill>
            <a:miter lim="800000"/>
            <a:headEnd/>
            <a:tailEnd/>
          </a:ln>
        </p:spPr>
        <p:txBody>
          <a:bodyPr lIns="195919" tIns="163266" rIns="195919" bIns="163266">
            <a:spAutoFit/>
          </a:bodyPr>
          <a:lstStyle/>
          <a:p>
            <a:r>
              <a:rPr lang="en-US" sz="3100" b="1" dirty="0">
                <a:solidFill>
                  <a:srgbClr val="364253"/>
                </a:solidFill>
              </a:rPr>
              <a:t>Sample Heading</a:t>
            </a:r>
          </a:p>
          <a:p>
            <a:endParaRPr lang="en-US" sz="2300" dirty="0">
              <a:latin typeface="Times New Roman" charset="0"/>
            </a:endParaRPr>
          </a:p>
          <a:p>
            <a:r>
              <a:rPr lang="en-US" sz="2300" dirty="0" err="1">
                <a:latin typeface="Times New Roman" charset="0"/>
              </a:rPr>
              <a:t>Lorem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ipsum</a:t>
            </a:r>
            <a:r>
              <a:rPr lang="en-US" sz="2300" dirty="0">
                <a:latin typeface="Times New Roman" charset="0"/>
              </a:rPr>
              <a:t> dolor sit </a:t>
            </a:r>
            <a:r>
              <a:rPr lang="en-US" sz="2300" dirty="0" err="1">
                <a:latin typeface="Times New Roman" charset="0"/>
              </a:rPr>
              <a:t>amet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consectetur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adipiscing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elit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commodo</a:t>
            </a:r>
            <a:r>
              <a:rPr lang="en-US" sz="2300" dirty="0">
                <a:latin typeface="Times New Roman" charset="0"/>
              </a:rPr>
              <a:t> ligula </a:t>
            </a:r>
            <a:r>
              <a:rPr lang="en-US" sz="2300" dirty="0" err="1">
                <a:latin typeface="Times New Roman" charset="0"/>
              </a:rPr>
              <a:t>vestibulum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turpis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molestie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laoreet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habitant </a:t>
            </a:r>
            <a:r>
              <a:rPr lang="en-US" sz="2300" dirty="0" err="1">
                <a:latin typeface="Times New Roman" charset="0"/>
              </a:rPr>
              <a:t>morbi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tristique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senectus</a:t>
            </a:r>
            <a:r>
              <a:rPr lang="en-US" sz="2300" dirty="0">
                <a:latin typeface="Times New Roman" charset="0"/>
              </a:rPr>
              <a:t> et </a:t>
            </a:r>
            <a:r>
              <a:rPr lang="en-US" sz="2300" dirty="0" err="1">
                <a:latin typeface="Times New Roman" charset="0"/>
              </a:rPr>
              <a:t>netus</a:t>
            </a:r>
            <a:r>
              <a:rPr lang="en-US" sz="2300" dirty="0">
                <a:latin typeface="Times New Roman" charset="0"/>
              </a:rPr>
              <a:t> et </a:t>
            </a:r>
            <a:r>
              <a:rPr lang="en-US" sz="2300" dirty="0" err="1">
                <a:latin typeface="Times New Roman" charset="0"/>
              </a:rPr>
              <a:t>malesuada</a:t>
            </a:r>
            <a:r>
              <a:rPr lang="en-US" sz="2300" dirty="0">
                <a:latin typeface="Times New Roman" charset="0"/>
              </a:rPr>
              <a:t> fames ac </a:t>
            </a:r>
            <a:r>
              <a:rPr lang="en-US" sz="2300" dirty="0" err="1">
                <a:latin typeface="Times New Roman" charset="0"/>
              </a:rPr>
              <a:t>turpis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egestas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Vivamus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tempor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nisl</a:t>
            </a:r>
            <a:r>
              <a:rPr lang="en-US" sz="2300" dirty="0">
                <a:latin typeface="Times New Roman" charset="0"/>
              </a:rPr>
              <a:t> in mi </a:t>
            </a:r>
            <a:r>
              <a:rPr lang="en-US" sz="2300" dirty="0" err="1">
                <a:latin typeface="Times New Roman" charset="0"/>
              </a:rPr>
              <a:t>malesuada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aliquet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Vestibulum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urna</a:t>
            </a:r>
            <a:r>
              <a:rPr lang="en-US" sz="2300" dirty="0">
                <a:latin typeface="Times New Roman" charset="0"/>
              </a:rPr>
              <a:t>, semper </a:t>
            </a:r>
            <a:r>
              <a:rPr lang="en-US" sz="2300" dirty="0" err="1">
                <a:latin typeface="Times New Roman" charset="0"/>
              </a:rPr>
              <a:t>elementum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nunc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Aenean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sollicitudin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convallis</a:t>
            </a:r>
            <a:r>
              <a:rPr lang="en-US" sz="2300" dirty="0">
                <a:latin typeface="Times New Roman" charset="0"/>
              </a:rPr>
              <a:t> dolor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fringilla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Fusce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consequat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molestie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massa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vulputate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dapibus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Aliquam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ullamcorper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sed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facilisis</a:t>
            </a:r>
            <a:r>
              <a:rPr lang="en-US" sz="2300" dirty="0">
                <a:latin typeface="Times New Roman" charset="0"/>
              </a:rPr>
              <a:t> vitae, </a:t>
            </a:r>
            <a:r>
              <a:rPr lang="en-US" sz="2300" dirty="0" err="1">
                <a:latin typeface="Times New Roman" charset="0"/>
              </a:rPr>
              <a:t>sodales</a:t>
            </a:r>
            <a:r>
              <a:rPr lang="en-US" sz="2300" dirty="0">
                <a:latin typeface="Times New Roman" charset="0"/>
              </a:rPr>
              <a:t> id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. In </a:t>
            </a:r>
            <a:r>
              <a:rPr lang="en-US" sz="2300" dirty="0" err="1">
                <a:latin typeface="Times New Roman" charset="0"/>
              </a:rPr>
              <a:t>quis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porta</a:t>
            </a:r>
            <a:r>
              <a:rPr lang="en-US" sz="2300" dirty="0">
                <a:latin typeface="Times New Roman" charset="0"/>
              </a:rPr>
              <a:t> quam.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diam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sapien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convallis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cursus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interdum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vel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bibendum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. </a:t>
            </a:r>
          </a:p>
          <a:p>
            <a:endParaRPr lang="en-US" sz="2300" dirty="0">
              <a:latin typeface="Times New Roman" charset="0"/>
            </a:endParaRPr>
          </a:p>
          <a:p>
            <a:r>
              <a:rPr lang="en-US" sz="2300" dirty="0" err="1">
                <a:latin typeface="Times New Roman" charset="0"/>
              </a:rPr>
              <a:t>Mauris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ullamcorper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sagittis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neque</a:t>
            </a:r>
            <a:r>
              <a:rPr lang="en-US" sz="2300" dirty="0">
                <a:latin typeface="Times New Roman" charset="0"/>
              </a:rPr>
              <a:t> at </a:t>
            </a:r>
            <a:r>
              <a:rPr lang="en-US" sz="2300" dirty="0" err="1">
                <a:latin typeface="Times New Roman" charset="0"/>
              </a:rPr>
              <a:t>pulvinar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Praesent</a:t>
            </a:r>
            <a:r>
              <a:rPr lang="en-US" sz="2300" dirty="0">
                <a:latin typeface="Times New Roman" charset="0"/>
              </a:rPr>
              <a:t> id </a:t>
            </a:r>
            <a:r>
              <a:rPr lang="en-US" sz="2300" dirty="0" err="1">
                <a:latin typeface="Times New Roman" charset="0"/>
              </a:rPr>
              <a:t>elit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Cras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 mi, </a:t>
            </a:r>
            <a:r>
              <a:rPr lang="en-US" sz="2300" dirty="0" err="1">
                <a:latin typeface="Times New Roman" charset="0"/>
              </a:rPr>
              <a:t>pulvinar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tempor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fringilla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ultrices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Suspendisse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potenti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Quisque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eleifend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vulputate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venenatis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lectus</a:t>
            </a:r>
            <a:r>
              <a:rPr lang="en-US" sz="2300" dirty="0">
                <a:latin typeface="Times New Roman" charset="0"/>
              </a:rPr>
              <a:t> lacus </a:t>
            </a:r>
            <a:r>
              <a:rPr lang="en-US" sz="2300" dirty="0" err="1">
                <a:latin typeface="Times New Roman" charset="0"/>
              </a:rPr>
              <a:t>mattis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eleifend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tempor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odio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nunc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dapibus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lacinia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volutpat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Praesent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sollicitudin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lobortis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varius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enim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laoreet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vel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viverra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sem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metus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nec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augue</a:t>
            </a:r>
            <a:r>
              <a:rPr lang="en-US" sz="2300" dirty="0">
                <a:latin typeface="Times New Roman" charset="0"/>
              </a:rPr>
              <a:t>. In </a:t>
            </a:r>
            <a:r>
              <a:rPr lang="en-US" sz="2300" dirty="0" err="1">
                <a:latin typeface="Times New Roman" charset="0"/>
              </a:rPr>
              <a:t>hac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habitasse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platea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dictumst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Praesent</a:t>
            </a:r>
            <a:r>
              <a:rPr lang="en-US" sz="2300" dirty="0">
                <a:latin typeface="Times New Roman" charset="0"/>
              </a:rPr>
              <a:t> semper </a:t>
            </a:r>
            <a:r>
              <a:rPr lang="en-US" sz="2300" dirty="0" err="1">
                <a:latin typeface="Times New Roman" charset="0"/>
              </a:rPr>
              <a:t>congue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ipsum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scelerisque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Morbi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posuere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hendrerit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lectus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porttitor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Nulla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felis</a:t>
            </a:r>
            <a:r>
              <a:rPr lang="en-US" sz="2300" dirty="0">
                <a:latin typeface="Times New Roman" charset="0"/>
              </a:rPr>
              <a:t> magna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quis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rutrum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purus</a:t>
            </a:r>
            <a:r>
              <a:rPr lang="en-US" sz="2300" dirty="0">
                <a:latin typeface="Times New Roman" charset="0"/>
              </a:rPr>
              <a:t>.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366000" y="5861149"/>
            <a:ext cx="7213600" cy="9301407"/>
          </a:xfrm>
          <a:prstGeom prst="rect">
            <a:avLst/>
          </a:prstGeom>
          <a:solidFill>
            <a:srgbClr val="F9F9F9"/>
          </a:solidFill>
          <a:ln w="25400">
            <a:solidFill>
              <a:srgbClr val="EEEEEE"/>
            </a:solidFill>
            <a:miter lim="800000"/>
            <a:headEnd/>
            <a:tailEnd/>
          </a:ln>
        </p:spPr>
        <p:txBody>
          <a:bodyPr lIns="195919" tIns="163266" rIns="195919" bIns="163266">
            <a:spAutoFit/>
          </a:bodyPr>
          <a:lstStyle/>
          <a:p>
            <a:r>
              <a:rPr lang="en-US" sz="3100" b="1" dirty="0">
                <a:solidFill>
                  <a:srgbClr val="364253"/>
                </a:solidFill>
              </a:rPr>
              <a:t>Sample Heading</a:t>
            </a:r>
          </a:p>
          <a:p>
            <a:endParaRPr lang="en-US" sz="2300" dirty="0">
              <a:latin typeface="Times New Roman" charset="0"/>
            </a:endParaRPr>
          </a:p>
          <a:p>
            <a:r>
              <a:rPr lang="en-US" sz="2300" dirty="0" err="1">
                <a:latin typeface="Times New Roman" charset="0"/>
              </a:rPr>
              <a:t>Lorem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ipsum</a:t>
            </a:r>
            <a:r>
              <a:rPr lang="en-US" sz="2300" dirty="0">
                <a:latin typeface="Times New Roman" charset="0"/>
              </a:rPr>
              <a:t> dolor sit </a:t>
            </a:r>
            <a:r>
              <a:rPr lang="en-US" sz="2300" dirty="0" err="1">
                <a:latin typeface="Times New Roman" charset="0"/>
              </a:rPr>
              <a:t>amet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consectetur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adipiscing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elit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commodo</a:t>
            </a:r>
            <a:r>
              <a:rPr lang="en-US" sz="2300" dirty="0">
                <a:latin typeface="Times New Roman" charset="0"/>
              </a:rPr>
              <a:t> ligula </a:t>
            </a:r>
            <a:r>
              <a:rPr lang="en-US" sz="2300" dirty="0" err="1">
                <a:latin typeface="Times New Roman" charset="0"/>
              </a:rPr>
              <a:t>vestibulum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turpis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molestie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laoreet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habitant </a:t>
            </a:r>
            <a:r>
              <a:rPr lang="en-US" sz="2300" dirty="0" err="1">
                <a:latin typeface="Times New Roman" charset="0"/>
              </a:rPr>
              <a:t>morbi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tristique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senectus</a:t>
            </a:r>
            <a:r>
              <a:rPr lang="en-US" sz="2300" dirty="0">
                <a:latin typeface="Times New Roman" charset="0"/>
              </a:rPr>
              <a:t> et </a:t>
            </a:r>
            <a:r>
              <a:rPr lang="en-US" sz="2300" dirty="0" err="1">
                <a:latin typeface="Times New Roman" charset="0"/>
              </a:rPr>
              <a:t>netus</a:t>
            </a:r>
            <a:r>
              <a:rPr lang="en-US" sz="2300" dirty="0">
                <a:latin typeface="Times New Roman" charset="0"/>
              </a:rPr>
              <a:t> et </a:t>
            </a:r>
            <a:r>
              <a:rPr lang="en-US" sz="2300" dirty="0" err="1">
                <a:latin typeface="Times New Roman" charset="0"/>
              </a:rPr>
              <a:t>malesuada</a:t>
            </a:r>
            <a:r>
              <a:rPr lang="en-US" sz="2300" dirty="0">
                <a:latin typeface="Times New Roman" charset="0"/>
              </a:rPr>
              <a:t> fames ac </a:t>
            </a:r>
            <a:r>
              <a:rPr lang="en-US" sz="2300" dirty="0" err="1">
                <a:latin typeface="Times New Roman" charset="0"/>
              </a:rPr>
              <a:t>turpis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egestas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Vivamus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tempor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nisl</a:t>
            </a:r>
            <a:r>
              <a:rPr lang="en-US" sz="2300" dirty="0">
                <a:latin typeface="Times New Roman" charset="0"/>
              </a:rPr>
              <a:t> in mi </a:t>
            </a:r>
            <a:r>
              <a:rPr lang="en-US" sz="2300" dirty="0" err="1">
                <a:latin typeface="Times New Roman" charset="0"/>
              </a:rPr>
              <a:t>malesuada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aliquet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Vestibulum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urna</a:t>
            </a:r>
            <a:r>
              <a:rPr lang="en-US" sz="2300" dirty="0">
                <a:latin typeface="Times New Roman" charset="0"/>
              </a:rPr>
              <a:t>, semper </a:t>
            </a:r>
            <a:r>
              <a:rPr lang="en-US" sz="2300" dirty="0" err="1">
                <a:latin typeface="Times New Roman" charset="0"/>
              </a:rPr>
              <a:t>elementum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nunc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Aenean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sollicitudin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convallis</a:t>
            </a:r>
            <a:r>
              <a:rPr lang="en-US" sz="2300" dirty="0">
                <a:latin typeface="Times New Roman" charset="0"/>
              </a:rPr>
              <a:t> dolor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fringilla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Fusce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consequat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molestie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massa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vulputate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dapibus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Aliquam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ullamcorper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sed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facilisis</a:t>
            </a:r>
            <a:r>
              <a:rPr lang="en-US" sz="2300" dirty="0">
                <a:latin typeface="Times New Roman" charset="0"/>
              </a:rPr>
              <a:t> vitae, </a:t>
            </a:r>
            <a:r>
              <a:rPr lang="en-US" sz="2300" dirty="0" err="1">
                <a:latin typeface="Times New Roman" charset="0"/>
              </a:rPr>
              <a:t>sodales</a:t>
            </a:r>
            <a:r>
              <a:rPr lang="en-US" sz="2300" dirty="0">
                <a:latin typeface="Times New Roman" charset="0"/>
              </a:rPr>
              <a:t> id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. In </a:t>
            </a:r>
            <a:r>
              <a:rPr lang="en-US" sz="2300" dirty="0" err="1">
                <a:latin typeface="Times New Roman" charset="0"/>
              </a:rPr>
              <a:t>quis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porta</a:t>
            </a:r>
            <a:r>
              <a:rPr lang="en-US" sz="2300" dirty="0">
                <a:latin typeface="Times New Roman" charset="0"/>
              </a:rPr>
              <a:t> quam.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diam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sapien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convallis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cursus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interdum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vel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bibendum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. </a:t>
            </a:r>
          </a:p>
          <a:p>
            <a:endParaRPr lang="en-US" sz="2300" dirty="0">
              <a:latin typeface="Times New Roman" charset="0"/>
            </a:endParaRPr>
          </a:p>
          <a:p>
            <a:r>
              <a:rPr lang="en-US" sz="2300" dirty="0" err="1">
                <a:latin typeface="Times New Roman" charset="0"/>
              </a:rPr>
              <a:t>Mauris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ullamcorper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sagittis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neque</a:t>
            </a:r>
            <a:r>
              <a:rPr lang="en-US" sz="2300" dirty="0">
                <a:latin typeface="Times New Roman" charset="0"/>
              </a:rPr>
              <a:t> at </a:t>
            </a:r>
            <a:r>
              <a:rPr lang="en-US" sz="2300" dirty="0" err="1">
                <a:latin typeface="Times New Roman" charset="0"/>
              </a:rPr>
              <a:t>pulvinar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Praesent</a:t>
            </a:r>
            <a:r>
              <a:rPr lang="en-US" sz="2300" dirty="0">
                <a:latin typeface="Times New Roman" charset="0"/>
              </a:rPr>
              <a:t> id </a:t>
            </a:r>
            <a:r>
              <a:rPr lang="en-US" sz="2300" dirty="0" err="1">
                <a:latin typeface="Times New Roman" charset="0"/>
              </a:rPr>
              <a:t>elit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orci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Cras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 mi, </a:t>
            </a:r>
            <a:r>
              <a:rPr lang="en-US" sz="2300" dirty="0" err="1">
                <a:latin typeface="Times New Roman" charset="0"/>
              </a:rPr>
              <a:t>pulvinar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tempor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fringilla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ultrices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Suspendisse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potenti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Quisque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eleifend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vulputate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venenatis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lectus</a:t>
            </a:r>
            <a:r>
              <a:rPr lang="en-US" sz="2300" dirty="0">
                <a:latin typeface="Times New Roman" charset="0"/>
              </a:rPr>
              <a:t> lacus </a:t>
            </a:r>
            <a:r>
              <a:rPr lang="en-US" sz="2300" dirty="0" err="1">
                <a:latin typeface="Times New Roman" charset="0"/>
              </a:rPr>
              <a:t>mattis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eleifend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tempor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odio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nunc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leo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dapibus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lacinia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volutpat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Praesent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sollicitudin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eget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lobortis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varius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enim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laoreet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nibh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vel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viverra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sem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metus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nec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augue</a:t>
            </a:r>
            <a:r>
              <a:rPr lang="en-US" sz="2300" dirty="0">
                <a:latin typeface="Times New Roman" charset="0"/>
              </a:rPr>
              <a:t>. In </a:t>
            </a:r>
            <a:r>
              <a:rPr lang="en-US" sz="2300" dirty="0" err="1">
                <a:latin typeface="Times New Roman" charset="0"/>
              </a:rPr>
              <a:t>hac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habitasse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platea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dictumst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Praesent</a:t>
            </a:r>
            <a:r>
              <a:rPr lang="en-US" sz="2300" dirty="0">
                <a:latin typeface="Times New Roman" charset="0"/>
              </a:rPr>
              <a:t> semper </a:t>
            </a:r>
            <a:r>
              <a:rPr lang="en-US" sz="2300" dirty="0" err="1">
                <a:latin typeface="Times New Roman" charset="0"/>
              </a:rPr>
              <a:t>congue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ipsum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scelerisque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Morbi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posuere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hendrerit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lectus</a:t>
            </a:r>
            <a:r>
              <a:rPr lang="en-US" sz="2300" dirty="0">
                <a:latin typeface="Times New Roman" charset="0"/>
              </a:rPr>
              <a:t> ac </a:t>
            </a:r>
            <a:r>
              <a:rPr lang="en-US" sz="2300" dirty="0" err="1">
                <a:latin typeface="Times New Roman" charset="0"/>
              </a:rPr>
              <a:t>porttitor</a:t>
            </a:r>
            <a:r>
              <a:rPr lang="en-US" sz="2300" dirty="0">
                <a:latin typeface="Times New Roman" charset="0"/>
              </a:rPr>
              <a:t>. </a:t>
            </a:r>
            <a:r>
              <a:rPr lang="en-US" sz="2300" dirty="0" err="1">
                <a:latin typeface="Times New Roman" charset="0"/>
              </a:rPr>
              <a:t>Nulla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pellentesque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felis</a:t>
            </a:r>
            <a:r>
              <a:rPr lang="en-US" sz="2300" dirty="0">
                <a:latin typeface="Times New Roman" charset="0"/>
              </a:rPr>
              <a:t> magna</a:t>
            </a:r>
            <a:r>
              <a:rPr lang="en-US" sz="2300" dirty="0">
                <a:latin typeface="Times New Roman" charset="0"/>
              </a:rPr>
              <a:t>, </a:t>
            </a:r>
            <a:r>
              <a:rPr lang="en-US" sz="2300" dirty="0" err="1">
                <a:latin typeface="Times New Roman" charset="0"/>
              </a:rPr>
              <a:t>quis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rutrum</a:t>
            </a:r>
            <a:r>
              <a:rPr lang="en-US" sz="2300" dirty="0">
                <a:latin typeface="Times New Roman" charset="0"/>
              </a:rPr>
              <a:t> </a:t>
            </a:r>
            <a:r>
              <a:rPr lang="en-US" sz="2300" dirty="0" err="1">
                <a:latin typeface="Times New Roman" charset="0"/>
              </a:rPr>
              <a:t>purus</a:t>
            </a:r>
            <a:r>
              <a:rPr lang="en-US" sz="2300" dirty="0">
                <a:latin typeface="Times New Roman" charset="0"/>
              </a:rPr>
              <a:t>.</a:t>
            </a:r>
            <a:endParaRPr lang="en-US" dirty="0"/>
          </a:p>
        </p:txBody>
      </p:sp>
      <p:pic>
        <p:nvPicPr>
          <p:cNvPr id="3" name="Picture 2" descr="side_FFF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05" y="610168"/>
            <a:ext cx="18105120" cy="124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883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611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Connecticut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Software Licensing Group</dc:creator>
  <cp:lastModifiedBy>Software Licensing Group</cp:lastModifiedBy>
  <cp:revision>3</cp:revision>
  <dcterms:created xsi:type="dcterms:W3CDTF">2013-10-08T15:49:34Z</dcterms:created>
  <dcterms:modified xsi:type="dcterms:W3CDTF">2014-10-06T15:52:53Z</dcterms:modified>
</cp:coreProperties>
</file>